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69" r:id="rId3"/>
    <p:sldId id="270" r:id="rId4"/>
    <p:sldId id="271" r:id="rId5"/>
    <p:sldId id="272" r:id="rId6"/>
    <p:sldId id="273" r:id="rId7"/>
    <p:sldId id="274" r:id="rId8"/>
    <p:sldId id="275" r:id="rId9"/>
    <p:sldId id="276" r:id="rId10"/>
    <p:sldId id="263" r:id="rId11"/>
    <p:sldId id="264" r:id="rId12"/>
    <p:sldId id="265" r:id="rId13"/>
    <p:sldId id="278" r:id="rId14"/>
    <p:sldId id="266" r:id="rId15"/>
    <p:sldId id="267" r:id="rId16"/>
    <p:sldId id="268" r:id="rId17"/>
  </p:sldIdLst>
  <p:sldSz cx="10693400" cy="7556500"/>
  <p:notesSz cx="106934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080" y="18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1F5BE27E-1603-46C8-9553-0C58F24AB537}" type="datetimeFigureOut">
              <a:rPr lang="en-US" smtClean="0"/>
              <a:t>6/23/2015</a:t>
            </a:fld>
            <a:endParaRPr lang="en-US"/>
          </a:p>
        </p:txBody>
      </p:sp>
      <p:sp>
        <p:nvSpPr>
          <p:cNvPr id="4" name="Slide Image Placeholder 3"/>
          <p:cNvSpPr>
            <a:spLocks noGrp="1" noRot="1" noChangeAspect="1"/>
          </p:cNvSpPr>
          <p:nvPr>
            <p:ph type="sldImg" idx="2"/>
          </p:nvPr>
        </p:nvSpPr>
        <p:spPr>
          <a:xfrm>
            <a:off x="3341688" y="566738"/>
            <a:ext cx="4010025"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589338"/>
            <a:ext cx="8553450" cy="3400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633913"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77088"/>
            <a:ext cx="4632325" cy="377825"/>
          </a:xfrm>
          <a:prstGeom prst="rect">
            <a:avLst/>
          </a:prstGeom>
        </p:spPr>
        <p:txBody>
          <a:bodyPr vert="horz" lIns="91440" tIns="45720" rIns="91440" bIns="45720" rtlCol="0" anchor="b"/>
          <a:lstStyle>
            <a:lvl1pPr algn="r">
              <a:defRPr sz="1200"/>
            </a:lvl1pPr>
          </a:lstStyle>
          <a:p>
            <a:fld id="{862DABCC-C6F1-4530-84BC-7B62461FC44C}" type="slidenum">
              <a:rPr lang="en-US" smtClean="0"/>
              <a:t>‹#›</a:t>
            </a:fld>
            <a:endParaRPr lang="en-US"/>
          </a:p>
        </p:txBody>
      </p:sp>
    </p:spTree>
    <p:extLst>
      <p:ext uri="{BB962C8B-B14F-4D97-AF65-F5344CB8AC3E}">
        <p14:creationId xmlns:p14="http://schemas.microsoft.com/office/powerpoint/2010/main" val="169018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AutoShape 54">
            <a:hlinkClick r:id="" action="ppaction://hlinkshowjump?jump=endshow" highlightClick="1">
              <a:snd r:embed="rId2" name="laser.wav"/>
            </a:hlinkClick>
          </p:cNvPr>
          <p:cNvSpPr>
            <a:spLocks noChangeArrowheads="1"/>
          </p:cNvSpPr>
          <p:nvPr userDrawn="1"/>
        </p:nvSpPr>
        <p:spPr bwMode="auto">
          <a:xfrm>
            <a:off x="9989790" y="7283627"/>
            <a:ext cx="712893" cy="251883"/>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278" tIns="52139" rIns="104278" bIns="5213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b="1" smtClean="0">
                <a:latin typeface="Verdana" pitchFamily="34" charset="0"/>
              </a:rPr>
              <a:t>Thoát</a:t>
            </a:r>
            <a:endParaRPr lang="en-US" altLang="en-US" sz="1400" b="1" smtClean="0"/>
          </a:p>
        </p:txBody>
      </p:sp>
      <p:sp>
        <p:nvSpPr>
          <p:cNvPr id="5" name="AutoShape 55">
            <a:hlinkClick r:id="" action="ppaction://hlinkshowjump?jump=nextslide" highlightClick="1">
              <a:snd r:embed="rId3" name="click.wav"/>
            </a:hlinkClick>
          </p:cNvPr>
          <p:cNvSpPr>
            <a:spLocks noChangeArrowheads="1"/>
          </p:cNvSpPr>
          <p:nvPr userDrawn="1"/>
        </p:nvSpPr>
        <p:spPr bwMode="auto">
          <a:xfrm>
            <a:off x="9633343" y="7283627"/>
            <a:ext cx="356447" cy="251883"/>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278" tIns="52139" rIns="104278" bIns="5213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6" name="AutoShape 56">
            <a:hlinkClick r:id="" action="ppaction://hlinkshowjump?jump=previousslide" highlightClick="1">
              <a:snd r:embed="rId3" name="click.wav"/>
            </a:hlinkClick>
          </p:cNvPr>
          <p:cNvSpPr>
            <a:spLocks noChangeArrowheads="1"/>
          </p:cNvSpPr>
          <p:nvPr userDrawn="1"/>
        </p:nvSpPr>
        <p:spPr bwMode="auto">
          <a:xfrm>
            <a:off x="9187785" y="7283627"/>
            <a:ext cx="445558" cy="25188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278" tIns="52139" rIns="104278" bIns="5213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7" name="AutoShape 57">
            <a:hlinkClick r:id="" action="ppaction://noaction" highlightClick="1"/>
          </p:cNvPr>
          <p:cNvSpPr>
            <a:spLocks noChangeArrowheads="1"/>
          </p:cNvSpPr>
          <p:nvPr userDrawn="1"/>
        </p:nvSpPr>
        <p:spPr bwMode="auto">
          <a:xfrm>
            <a:off x="7075095" y="7283627"/>
            <a:ext cx="891117" cy="251883"/>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278" tIns="52139" rIns="104278" bIns="5213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400" b="1" smtClean="0"/>
              <a:t>Slide</a:t>
            </a:r>
          </a:p>
        </p:txBody>
      </p:sp>
      <p:sp>
        <p:nvSpPr>
          <p:cNvPr id="9" name="Rectangle 58"/>
          <p:cNvSpPr>
            <a:spLocks noChangeArrowheads="1"/>
          </p:cNvSpPr>
          <p:nvPr userDrawn="1"/>
        </p:nvSpPr>
        <p:spPr bwMode="auto">
          <a:xfrm>
            <a:off x="7546645" y="7285376"/>
            <a:ext cx="445558" cy="25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1B96C10E-08FD-44DC-AA98-6C0E53523E76}" type="slidenum">
              <a:rPr lang="en-US" altLang="en-US" sz="1400" b="1" smtClean="0"/>
              <a:pPr algn="r" eaLnBrk="1" hangingPunct="1">
                <a:defRPr/>
              </a:pPr>
              <a:t>‹#›</a:t>
            </a:fld>
            <a:endParaRPr lang="en-US" altLang="en-US" smtClean="0"/>
          </a:p>
        </p:txBody>
      </p:sp>
      <p:sp>
        <p:nvSpPr>
          <p:cNvPr id="10" name="AutoShape 59">
            <a:hlinkClick r:id="" action="ppaction://hlinkshowjump?jump=firstslide" highlightClick="1">
              <a:snd r:embed="rId3" name="click.wav"/>
            </a:hlinkClick>
          </p:cNvPr>
          <p:cNvSpPr>
            <a:spLocks noChangeArrowheads="1"/>
          </p:cNvSpPr>
          <p:nvPr userDrawn="1"/>
        </p:nvSpPr>
        <p:spPr bwMode="auto">
          <a:xfrm>
            <a:off x="7973638" y="7281878"/>
            <a:ext cx="445558" cy="251883"/>
          </a:xfrm>
          <a:prstGeom prst="actionButtonBeginning">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278" tIns="52139" rIns="104278" bIns="5213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11" name="AutoShape 60">
            <a:hlinkClick r:id="" action="ppaction://hlinkshowjump?jump=lastslide" highlightClick="1">
              <a:snd r:embed="rId3" name="click.wav"/>
            </a:hlinkClick>
          </p:cNvPr>
          <p:cNvSpPr>
            <a:spLocks noChangeArrowheads="1"/>
          </p:cNvSpPr>
          <p:nvPr userDrawn="1"/>
        </p:nvSpPr>
        <p:spPr bwMode="auto">
          <a:xfrm>
            <a:off x="8419197" y="7281878"/>
            <a:ext cx="445558" cy="251883"/>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278" tIns="52139" rIns="104278" bIns="52139"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12" name="Picture 62" descr="CDA02_2">
            <a:hlinkClick r:id="rId4" action="ppaction://hlinksldjump" highlightClick="1">
              <a:snd r:embed="rId3" name="click.wav"/>
            </a:hlinkClick>
          </p:cNvPr>
          <p:cNvPicPr>
            <a:picLocks noChangeAspect="1" noChangeArrowheads="1" noCrop="1"/>
          </p:cNvPicPr>
          <p:nvPr userDrawn="1"/>
        </p:nvPicPr>
        <p:blipFill>
          <a:blip r:embed="rId5">
            <a:lum contrast="-60000"/>
            <a:extLst>
              <a:ext uri="{28A0092B-C50C-407E-A947-70E740481C1C}">
                <a14:useLocalDpi xmlns:a14="http://schemas.microsoft.com/office/drawing/2010/main" val="0"/>
              </a:ext>
            </a:extLst>
          </a:blip>
          <a:srcRect/>
          <a:stretch>
            <a:fillRect/>
          </a:stretch>
        </p:blipFill>
        <p:spPr bwMode="auto">
          <a:xfrm>
            <a:off x="8864755" y="7280128"/>
            <a:ext cx="317460" cy="25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6447" y="167922"/>
            <a:ext cx="9891395" cy="1007533"/>
          </a:xfrm>
          <a:prstGeom prst="rect">
            <a:avLst/>
          </a:prstGeom>
        </p:spPr>
        <p:txBody>
          <a:bodyPr lIns="104278" tIns="52139" rIns="104278" bIns="52139"/>
          <a:lstStyle/>
          <a:p>
            <a:r>
              <a:rPr lang="en-US" smtClean="0"/>
              <a:t>Click to edit Master title style</a:t>
            </a:r>
            <a:endParaRPr lang="en-US"/>
          </a:p>
        </p:txBody>
      </p:sp>
      <p:sp>
        <p:nvSpPr>
          <p:cNvPr id="8" name="Content Placeholder 7"/>
          <p:cNvSpPr>
            <a:spLocks noGrp="1"/>
          </p:cNvSpPr>
          <p:nvPr>
            <p:ph sz="quarter" idx="1"/>
          </p:nvPr>
        </p:nvSpPr>
        <p:spPr>
          <a:xfrm>
            <a:off x="534670" y="1763183"/>
            <a:ext cx="8732943" cy="5370153"/>
          </a:xfrm>
          <a:prstGeom prst="rect">
            <a:avLst/>
          </a:prstGeom>
        </p:spPr>
        <p:txBody>
          <a:bodyPr lIns="104278" tIns="52139" rIns="104278" bIns="521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733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who.int/csr/disease/coronavirus_infections/mers-situation-assessment09-06.pdf"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4921250"/>
            <a:ext cx="9891395" cy="1007533"/>
          </a:xfrm>
        </p:spPr>
        <p:txBody>
          <a:bodyPr/>
          <a:lstStyle/>
          <a:p>
            <a:r>
              <a:rPr lang="en-US" b="1" dirty="0" err="1" smtClean="0"/>
              <a:t>Ts.Bs.Trần</a:t>
            </a:r>
            <a:r>
              <a:rPr lang="en-US" b="1" dirty="0" smtClean="0"/>
              <a:t> </a:t>
            </a:r>
            <a:r>
              <a:rPr lang="en-US" b="1" dirty="0" err="1" smtClean="0"/>
              <a:t>Quang</a:t>
            </a:r>
            <a:r>
              <a:rPr lang="en-US" b="1" dirty="0" smtClean="0"/>
              <a:t> </a:t>
            </a:r>
            <a:r>
              <a:rPr lang="en-US" b="1" dirty="0" err="1" smtClean="0"/>
              <a:t>Hiền</a:t>
            </a:r>
            <a:endParaRPr lang="en-US" b="1" dirty="0"/>
          </a:p>
        </p:txBody>
      </p:sp>
      <p:sp>
        <p:nvSpPr>
          <p:cNvPr id="3" name="Content Placeholder 2"/>
          <p:cNvSpPr>
            <a:spLocks noGrp="1"/>
          </p:cNvSpPr>
          <p:nvPr>
            <p:ph sz="quarter" idx="1"/>
          </p:nvPr>
        </p:nvSpPr>
        <p:spPr>
          <a:xfrm>
            <a:off x="534670" y="1763183"/>
            <a:ext cx="9765030" cy="1786467"/>
          </a:xfrm>
        </p:spPr>
        <p:txBody>
          <a:bodyPr/>
          <a:lstStyle/>
          <a:p>
            <a:pPr marL="0" indent="0" algn="ctr">
              <a:buNone/>
            </a:pPr>
            <a:r>
              <a:rPr lang="en-US" sz="4400" b="1" dirty="0" smtClean="0">
                <a:latin typeface="Times New Roman" pitchFamily="18" charset="0"/>
                <a:cs typeface="Times New Roman" pitchFamily="18" charset="0"/>
              </a:rPr>
              <a:t>TÌNH HÌNH DỊCH </a:t>
            </a:r>
            <a:r>
              <a:rPr lang="en-US" sz="4400" b="1" dirty="0" err="1" smtClean="0">
                <a:latin typeface="Times New Roman" pitchFamily="18" charset="0"/>
                <a:cs typeface="Times New Roman" pitchFamily="18" charset="0"/>
              </a:rPr>
              <a:t>MERS_CoV</a:t>
            </a:r>
            <a:r>
              <a:rPr lang="en-US" sz="4400" b="1" dirty="0" smtClean="0">
                <a:latin typeface="Times New Roman" pitchFamily="18" charset="0"/>
                <a:cs typeface="Times New Roman" pitchFamily="18" charset="0"/>
              </a:rPr>
              <a:t> </a:t>
            </a:r>
          </a:p>
          <a:p>
            <a:pPr marL="0" indent="0" algn="ctr">
              <a:buNone/>
            </a:pPr>
            <a:r>
              <a:rPr lang="en-US" sz="4400" b="1" dirty="0" smtClean="0">
                <a:latin typeface="Times New Roman" pitchFamily="18" charset="0"/>
                <a:cs typeface="Times New Roman" pitchFamily="18" charset="0"/>
              </a:rPr>
              <a:t>VÀ BÀI HỌC KINH NGHIỆM</a:t>
            </a:r>
            <a:endParaRPr lang="en-US" sz="4400" b="1" dirty="0">
              <a:latin typeface="Times New Roman" pitchFamily="18" charset="0"/>
              <a:cs typeface="Times New Roman" pitchFamily="18" charset="0"/>
            </a:endParaRPr>
          </a:p>
        </p:txBody>
      </p:sp>
      <p:sp>
        <p:nvSpPr>
          <p:cNvPr id="4" name="Title 1"/>
          <p:cNvSpPr txBox="1">
            <a:spLocks/>
          </p:cNvSpPr>
          <p:nvPr/>
        </p:nvSpPr>
        <p:spPr>
          <a:xfrm>
            <a:off x="802005" y="6369050"/>
            <a:ext cx="9040495" cy="321733"/>
          </a:xfrm>
          <a:prstGeom prst="rect">
            <a:avLst/>
          </a:prstGeom>
        </p:spPr>
        <p:txBody>
          <a:bodyPr lIns="104278" tIns="52139" rIns="104278" bIns="52139"/>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i="1" dirty="0" smtClean="0"/>
              <a:t>Long </a:t>
            </a:r>
            <a:r>
              <a:rPr lang="en-US" sz="1600" b="1" i="1" dirty="0" err="1" smtClean="0"/>
              <a:t>Xuyên</a:t>
            </a:r>
            <a:r>
              <a:rPr lang="en-US" sz="1600" b="1" i="1" dirty="0" smtClean="0"/>
              <a:t>, </a:t>
            </a:r>
            <a:r>
              <a:rPr lang="en-US" sz="1600" b="1" i="1" dirty="0" err="1" smtClean="0"/>
              <a:t>ngày</a:t>
            </a:r>
            <a:r>
              <a:rPr lang="en-US" sz="1600" b="1" i="1" dirty="0" smtClean="0"/>
              <a:t> 24 </a:t>
            </a:r>
            <a:r>
              <a:rPr lang="en-US" sz="1600" b="1" i="1" dirty="0" err="1" smtClean="0"/>
              <a:t>tháng</a:t>
            </a:r>
            <a:r>
              <a:rPr lang="en-US" sz="1600" b="1" i="1" dirty="0" smtClean="0"/>
              <a:t> 6 </a:t>
            </a:r>
            <a:r>
              <a:rPr lang="en-US" sz="1600" b="1" i="1" dirty="0" err="1" smtClean="0"/>
              <a:t>năm</a:t>
            </a:r>
            <a:r>
              <a:rPr lang="en-US" sz="1600" b="1" i="1" dirty="0" smtClean="0"/>
              <a:t> 2015</a:t>
            </a:r>
            <a:endParaRPr lang="en-US" sz="1600" b="1" i="1" dirty="0"/>
          </a:p>
        </p:txBody>
      </p:sp>
    </p:spTree>
    <p:extLst>
      <p:ext uri="{BB962C8B-B14F-4D97-AF65-F5344CB8AC3E}">
        <p14:creationId xmlns:p14="http://schemas.microsoft.com/office/powerpoint/2010/main" val="168222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774700" y="34925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FEFE"/>
          </a:solidFill>
        </p:spPr>
        <p:txBody>
          <a:bodyPr wrap="square" lIns="0" tIns="0" rIns="0" bIns="0" rtlCol="0">
            <a:noAutofit/>
          </a:bodyPr>
          <a:lstStyle/>
          <a:p>
            <a:endParaRPr/>
          </a:p>
        </p:txBody>
      </p:sp>
      <p:sp>
        <p:nvSpPr>
          <p:cNvPr id="8" name="object 8"/>
          <p:cNvSpPr/>
          <p:nvPr/>
        </p:nvSpPr>
        <p:spPr>
          <a:xfrm>
            <a:off x="774700" y="1457325"/>
            <a:ext cx="9144000" cy="31750"/>
          </a:xfrm>
          <a:custGeom>
            <a:avLst/>
            <a:gdLst/>
            <a:ahLst/>
            <a:cxnLst/>
            <a:rect l="l" t="t" r="r" b="b"/>
            <a:pathLst>
              <a:path w="9144000" h="31750">
                <a:moveTo>
                  <a:pt x="0" y="0"/>
                </a:moveTo>
                <a:lnTo>
                  <a:pt x="9144000" y="0"/>
                </a:lnTo>
                <a:lnTo>
                  <a:pt x="9144000" y="31750"/>
                </a:lnTo>
                <a:lnTo>
                  <a:pt x="0" y="31750"/>
                </a:lnTo>
                <a:lnTo>
                  <a:pt x="0" y="0"/>
                </a:lnTo>
                <a:close/>
              </a:path>
            </a:pathLst>
          </a:custGeom>
          <a:solidFill>
            <a:srgbClr val="FEFE00"/>
          </a:solidFill>
        </p:spPr>
        <p:txBody>
          <a:bodyPr wrap="square" lIns="0" tIns="0" rIns="0" bIns="0" rtlCol="0">
            <a:noAutofit/>
          </a:bodyPr>
          <a:lstStyle/>
          <a:p>
            <a:endParaRPr/>
          </a:p>
        </p:txBody>
      </p:sp>
      <p:sp>
        <p:nvSpPr>
          <p:cNvPr id="9" name="object 9"/>
          <p:cNvSpPr/>
          <p:nvPr/>
        </p:nvSpPr>
        <p:spPr>
          <a:xfrm>
            <a:off x="895350" y="711200"/>
            <a:ext cx="1346200" cy="692150"/>
          </a:xfrm>
          <a:custGeom>
            <a:avLst/>
            <a:gdLst/>
            <a:ahLst/>
            <a:cxnLst/>
            <a:rect l="l" t="t" r="r" b="b"/>
            <a:pathLst>
              <a:path w="1346200" h="692150">
                <a:moveTo>
                  <a:pt x="1289050" y="590550"/>
                </a:moveTo>
                <a:lnTo>
                  <a:pt x="1282700" y="590550"/>
                </a:lnTo>
                <a:lnTo>
                  <a:pt x="1289050" y="622300"/>
                </a:lnTo>
                <a:lnTo>
                  <a:pt x="1295400" y="622300"/>
                </a:lnTo>
                <a:lnTo>
                  <a:pt x="1295400" y="590550"/>
                </a:lnTo>
                <a:lnTo>
                  <a:pt x="1289050" y="590550"/>
                </a:lnTo>
                <a:close/>
              </a:path>
              <a:path w="1346200" h="692150">
                <a:moveTo>
                  <a:pt x="1295400" y="374650"/>
                </a:moveTo>
                <a:lnTo>
                  <a:pt x="1295400" y="381000"/>
                </a:lnTo>
                <a:lnTo>
                  <a:pt x="1301750" y="381000"/>
                </a:lnTo>
                <a:lnTo>
                  <a:pt x="1295400" y="368300"/>
                </a:lnTo>
                <a:lnTo>
                  <a:pt x="1295400" y="374650"/>
                </a:lnTo>
                <a:close/>
              </a:path>
              <a:path w="1346200" h="692150">
                <a:moveTo>
                  <a:pt x="1289050" y="463550"/>
                </a:moveTo>
                <a:lnTo>
                  <a:pt x="1282700" y="463550"/>
                </a:lnTo>
                <a:lnTo>
                  <a:pt x="1289050" y="495300"/>
                </a:lnTo>
                <a:lnTo>
                  <a:pt x="1289050" y="463550"/>
                </a:lnTo>
                <a:close/>
              </a:path>
              <a:path w="1346200" h="692150">
                <a:moveTo>
                  <a:pt x="1289050" y="304800"/>
                </a:moveTo>
                <a:lnTo>
                  <a:pt x="1282700" y="304800"/>
                </a:lnTo>
                <a:lnTo>
                  <a:pt x="1289050" y="330200"/>
                </a:lnTo>
                <a:lnTo>
                  <a:pt x="1289050" y="304800"/>
                </a:lnTo>
                <a:close/>
              </a:path>
              <a:path w="1346200" h="692150">
                <a:moveTo>
                  <a:pt x="1289050" y="330200"/>
                </a:moveTo>
                <a:lnTo>
                  <a:pt x="1282700" y="304800"/>
                </a:lnTo>
                <a:lnTo>
                  <a:pt x="1282700" y="330200"/>
                </a:lnTo>
                <a:lnTo>
                  <a:pt x="1289050" y="330200"/>
                </a:lnTo>
                <a:close/>
              </a:path>
              <a:path w="1346200" h="692150">
                <a:moveTo>
                  <a:pt x="1282700" y="355600"/>
                </a:moveTo>
                <a:lnTo>
                  <a:pt x="1276350" y="349250"/>
                </a:lnTo>
                <a:lnTo>
                  <a:pt x="1282700" y="387350"/>
                </a:lnTo>
                <a:lnTo>
                  <a:pt x="1282700" y="355600"/>
                </a:lnTo>
                <a:close/>
              </a:path>
              <a:path w="1346200" h="692150">
                <a:moveTo>
                  <a:pt x="1282700" y="387350"/>
                </a:moveTo>
                <a:lnTo>
                  <a:pt x="1276350" y="349250"/>
                </a:lnTo>
                <a:lnTo>
                  <a:pt x="1276350" y="387350"/>
                </a:lnTo>
                <a:lnTo>
                  <a:pt x="1282700" y="387350"/>
                </a:lnTo>
                <a:close/>
              </a:path>
              <a:path w="1346200" h="692150">
                <a:moveTo>
                  <a:pt x="1270000" y="349250"/>
                </a:moveTo>
                <a:lnTo>
                  <a:pt x="1263650" y="349250"/>
                </a:lnTo>
                <a:lnTo>
                  <a:pt x="1270000" y="381000"/>
                </a:lnTo>
                <a:lnTo>
                  <a:pt x="1270000" y="349250"/>
                </a:lnTo>
                <a:close/>
              </a:path>
              <a:path w="1346200" h="692150">
                <a:moveTo>
                  <a:pt x="1270000" y="381000"/>
                </a:moveTo>
                <a:lnTo>
                  <a:pt x="1263650" y="349250"/>
                </a:lnTo>
                <a:lnTo>
                  <a:pt x="1263650" y="381000"/>
                </a:lnTo>
                <a:lnTo>
                  <a:pt x="1270000" y="381000"/>
                </a:lnTo>
                <a:close/>
              </a:path>
              <a:path w="1346200" h="692150">
                <a:moveTo>
                  <a:pt x="1250950" y="355600"/>
                </a:moveTo>
                <a:lnTo>
                  <a:pt x="1250950" y="368300"/>
                </a:lnTo>
                <a:lnTo>
                  <a:pt x="1244600" y="368300"/>
                </a:lnTo>
                <a:lnTo>
                  <a:pt x="1244600" y="342900"/>
                </a:lnTo>
                <a:lnTo>
                  <a:pt x="1238250" y="342900"/>
                </a:lnTo>
                <a:lnTo>
                  <a:pt x="1244600" y="374650"/>
                </a:lnTo>
                <a:lnTo>
                  <a:pt x="1250950" y="374650"/>
                </a:lnTo>
                <a:lnTo>
                  <a:pt x="1257300" y="381000"/>
                </a:lnTo>
                <a:lnTo>
                  <a:pt x="1250950" y="355600"/>
                </a:lnTo>
                <a:close/>
              </a:path>
              <a:path w="1346200" h="692150">
                <a:moveTo>
                  <a:pt x="1257300" y="342900"/>
                </a:moveTo>
                <a:lnTo>
                  <a:pt x="1250950" y="342900"/>
                </a:lnTo>
                <a:lnTo>
                  <a:pt x="1257300" y="381000"/>
                </a:lnTo>
                <a:lnTo>
                  <a:pt x="1257300" y="342900"/>
                </a:lnTo>
                <a:close/>
              </a:path>
              <a:path w="1346200" h="692150">
                <a:moveTo>
                  <a:pt x="1250950" y="349250"/>
                </a:moveTo>
                <a:lnTo>
                  <a:pt x="1250950" y="355600"/>
                </a:lnTo>
                <a:lnTo>
                  <a:pt x="1257300" y="381000"/>
                </a:lnTo>
                <a:lnTo>
                  <a:pt x="1250950" y="342900"/>
                </a:lnTo>
                <a:lnTo>
                  <a:pt x="1250950" y="349250"/>
                </a:lnTo>
                <a:close/>
              </a:path>
              <a:path w="1346200" h="692150">
                <a:moveTo>
                  <a:pt x="1244600" y="342900"/>
                </a:moveTo>
                <a:lnTo>
                  <a:pt x="1244600" y="368300"/>
                </a:lnTo>
                <a:lnTo>
                  <a:pt x="1244600" y="342900"/>
                </a:lnTo>
                <a:close/>
              </a:path>
              <a:path w="1346200" h="692150">
                <a:moveTo>
                  <a:pt x="1174750" y="336550"/>
                </a:moveTo>
                <a:lnTo>
                  <a:pt x="1174750" y="361950"/>
                </a:lnTo>
                <a:lnTo>
                  <a:pt x="1181100" y="361950"/>
                </a:lnTo>
                <a:lnTo>
                  <a:pt x="1174750" y="342900"/>
                </a:lnTo>
                <a:lnTo>
                  <a:pt x="1181100" y="361950"/>
                </a:lnTo>
                <a:lnTo>
                  <a:pt x="1174750" y="330200"/>
                </a:lnTo>
                <a:lnTo>
                  <a:pt x="1174750" y="355600"/>
                </a:lnTo>
                <a:lnTo>
                  <a:pt x="1174750" y="336550"/>
                </a:lnTo>
                <a:close/>
              </a:path>
              <a:path w="1346200" h="692150">
                <a:moveTo>
                  <a:pt x="1193800" y="558800"/>
                </a:moveTo>
                <a:lnTo>
                  <a:pt x="1193800" y="565150"/>
                </a:lnTo>
                <a:lnTo>
                  <a:pt x="1200150" y="590550"/>
                </a:lnTo>
                <a:lnTo>
                  <a:pt x="1193800" y="527050"/>
                </a:lnTo>
                <a:lnTo>
                  <a:pt x="1193800" y="520700"/>
                </a:lnTo>
                <a:lnTo>
                  <a:pt x="1187450" y="520700"/>
                </a:lnTo>
                <a:lnTo>
                  <a:pt x="1187450" y="558800"/>
                </a:lnTo>
                <a:lnTo>
                  <a:pt x="1193800" y="558800"/>
                </a:lnTo>
                <a:close/>
              </a:path>
              <a:path w="1346200" h="692150">
                <a:moveTo>
                  <a:pt x="1200150" y="527050"/>
                </a:moveTo>
                <a:lnTo>
                  <a:pt x="1193800" y="527050"/>
                </a:lnTo>
                <a:lnTo>
                  <a:pt x="1200150" y="590550"/>
                </a:lnTo>
                <a:lnTo>
                  <a:pt x="1200150" y="527050"/>
                </a:lnTo>
                <a:close/>
              </a:path>
              <a:path w="1346200" h="692150">
                <a:moveTo>
                  <a:pt x="1200150" y="590550"/>
                </a:moveTo>
                <a:lnTo>
                  <a:pt x="1193800" y="565150"/>
                </a:lnTo>
                <a:lnTo>
                  <a:pt x="1193800" y="584200"/>
                </a:lnTo>
                <a:lnTo>
                  <a:pt x="1200150" y="590550"/>
                </a:lnTo>
                <a:close/>
              </a:path>
              <a:path w="1346200" h="692150">
                <a:moveTo>
                  <a:pt x="1200150" y="628650"/>
                </a:moveTo>
                <a:lnTo>
                  <a:pt x="1193800" y="628650"/>
                </a:lnTo>
                <a:lnTo>
                  <a:pt x="1200150" y="654050"/>
                </a:lnTo>
                <a:lnTo>
                  <a:pt x="1206500" y="654050"/>
                </a:lnTo>
                <a:lnTo>
                  <a:pt x="1206500" y="628650"/>
                </a:lnTo>
                <a:lnTo>
                  <a:pt x="1200150" y="628650"/>
                </a:lnTo>
                <a:close/>
              </a:path>
              <a:path w="1346200" h="692150">
                <a:moveTo>
                  <a:pt x="1200150" y="654050"/>
                </a:moveTo>
                <a:lnTo>
                  <a:pt x="1193800" y="628650"/>
                </a:lnTo>
                <a:lnTo>
                  <a:pt x="1174750" y="628650"/>
                </a:lnTo>
                <a:lnTo>
                  <a:pt x="1174750" y="635000"/>
                </a:lnTo>
                <a:lnTo>
                  <a:pt x="1168400" y="635000"/>
                </a:lnTo>
                <a:lnTo>
                  <a:pt x="1168400" y="641350"/>
                </a:lnTo>
                <a:lnTo>
                  <a:pt x="1200150" y="654050"/>
                </a:lnTo>
                <a:close/>
              </a:path>
              <a:path w="1346200" h="692150">
                <a:moveTo>
                  <a:pt x="1168400" y="330200"/>
                </a:moveTo>
                <a:lnTo>
                  <a:pt x="1168400" y="323850"/>
                </a:lnTo>
                <a:lnTo>
                  <a:pt x="1168400" y="361950"/>
                </a:lnTo>
                <a:lnTo>
                  <a:pt x="1174750" y="361950"/>
                </a:lnTo>
                <a:lnTo>
                  <a:pt x="1174750" y="336550"/>
                </a:lnTo>
                <a:lnTo>
                  <a:pt x="1168400" y="330200"/>
                </a:lnTo>
                <a:close/>
              </a:path>
              <a:path w="1346200" h="692150">
                <a:moveTo>
                  <a:pt x="1162050" y="330200"/>
                </a:moveTo>
                <a:lnTo>
                  <a:pt x="1162050" y="342900"/>
                </a:lnTo>
                <a:lnTo>
                  <a:pt x="1162050" y="336550"/>
                </a:lnTo>
                <a:lnTo>
                  <a:pt x="1155700" y="336550"/>
                </a:lnTo>
                <a:lnTo>
                  <a:pt x="1155700" y="317500"/>
                </a:lnTo>
                <a:lnTo>
                  <a:pt x="1149350" y="317500"/>
                </a:lnTo>
                <a:lnTo>
                  <a:pt x="1155700" y="355600"/>
                </a:lnTo>
                <a:lnTo>
                  <a:pt x="1162050" y="355600"/>
                </a:lnTo>
                <a:lnTo>
                  <a:pt x="1162050" y="349250"/>
                </a:lnTo>
                <a:lnTo>
                  <a:pt x="1168400" y="361950"/>
                </a:lnTo>
                <a:lnTo>
                  <a:pt x="1162050" y="330200"/>
                </a:lnTo>
                <a:close/>
              </a:path>
              <a:path w="1346200" h="692150">
                <a:moveTo>
                  <a:pt x="1162050" y="323850"/>
                </a:moveTo>
                <a:lnTo>
                  <a:pt x="1162050" y="330200"/>
                </a:lnTo>
                <a:lnTo>
                  <a:pt x="1168400" y="361950"/>
                </a:lnTo>
                <a:lnTo>
                  <a:pt x="1168400" y="323850"/>
                </a:lnTo>
                <a:lnTo>
                  <a:pt x="1162050" y="323850"/>
                </a:lnTo>
                <a:close/>
              </a:path>
              <a:path w="1346200" h="692150">
                <a:moveTo>
                  <a:pt x="1155700" y="317500"/>
                </a:moveTo>
                <a:lnTo>
                  <a:pt x="1155700" y="336550"/>
                </a:lnTo>
                <a:lnTo>
                  <a:pt x="1155700" y="317500"/>
                </a:lnTo>
                <a:close/>
              </a:path>
              <a:path w="1346200" h="692150">
                <a:moveTo>
                  <a:pt x="1155700" y="355600"/>
                </a:moveTo>
                <a:lnTo>
                  <a:pt x="1149350" y="317500"/>
                </a:lnTo>
                <a:lnTo>
                  <a:pt x="1149350" y="355600"/>
                </a:lnTo>
                <a:lnTo>
                  <a:pt x="1155700" y="355600"/>
                </a:lnTo>
                <a:close/>
              </a:path>
              <a:path w="1346200" h="692150">
                <a:moveTo>
                  <a:pt x="1143000" y="317500"/>
                </a:moveTo>
                <a:lnTo>
                  <a:pt x="1136650" y="317500"/>
                </a:lnTo>
                <a:lnTo>
                  <a:pt x="1143000" y="355600"/>
                </a:lnTo>
                <a:lnTo>
                  <a:pt x="1143000" y="317500"/>
                </a:lnTo>
                <a:close/>
              </a:path>
              <a:path w="1346200" h="692150">
                <a:moveTo>
                  <a:pt x="1143000" y="355600"/>
                </a:moveTo>
                <a:lnTo>
                  <a:pt x="1136650" y="317500"/>
                </a:lnTo>
                <a:lnTo>
                  <a:pt x="1136650" y="355600"/>
                </a:lnTo>
                <a:lnTo>
                  <a:pt x="1143000" y="355600"/>
                </a:lnTo>
                <a:close/>
              </a:path>
              <a:path w="1346200" h="692150">
                <a:moveTo>
                  <a:pt x="1130300" y="311150"/>
                </a:moveTo>
                <a:lnTo>
                  <a:pt x="1123950" y="311150"/>
                </a:lnTo>
                <a:lnTo>
                  <a:pt x="1130300" y="349250"/>
                </a:lnTo>
                <a:lnTo>
                  <a:pt x="1130300" y="311150"/>
                </a:lnTo>
                <a:close/>
              </a:path>
              <a:path w="1346200" h="692150">
                <a:moveTo>
                  <a:pt x="1130300" y="349250"/>
                </a:moveTo>
                <a:lnTo>
                  <a:pt x="1123950" y="311150"/>
                </a:lnTo>
                <a:lnTo>
                  <a:pt x="1123950" y="349250"/>
                </a:lnTo>
                <a:lnTo>
                  <a:pt x="1130300" y="349250"/>
                </a:lnTo>
                <a:close/>
              </a:path>
              <a:path w="1346200" h="692150">
                <a:moveTo>
                  <a:pt x="1092200" y="304800"/>
                </a:moveTo>
                <a:lnTo>
                  <a:pt x="1098550" y="342900"/>
                </a:lnTo>
                <a:lnTo>
                  <a:pt x="1104900" y="342900"/>
                </a:lnTo>
                <a:lnTo>
                  <a:pt x="1104900" y="336550"/>
                </a:lnTo>
                <a:lnTo>
                  <a:pt x="1111250" y="342900"/>
                </a:lnTo>
                <a:lnTo>
                  <a:pt x="1104900" y="317500"/>
                </a:lnTo>
                <a:lnTo>
                  <a:pt x="1111250" y="342900"/>
                </a:lnTo>
                <a:lnTo>
                  <a:pt x="1117600" y="349250"/>
                </a:lnTo>
                <a:lnTo>
                  <a:pt x="1117600" y="311150"/>
                </a:lnTo>
                <a:lnTo>
                  <a:pt x="1104900" y="311150"/>
                </a:lnTo>
                <a:lnTo>
                  <a:pt x="1104900" y="330200"/>
                </a:lnTo>
                <a:lnTo>
                  <a:pt x="1104900" y="311150"/>
                </a:lnTo>
                <a:lnTo>
                  <a:pt x="1098550" y="304800"/>
                </a:lnTo>
                <a:lnTo>
                  <a:pt x="1092200" y="304800"/>
                </a:lnTo>
                <a:close/>
              </a:path>
              <a:path w="1346200" h="692150">
                <a:moveTo>
                  <a:pt x="1098550" y="342900"/>
                </a:moveTo>
                <a:lnTo>
                  <a:pt x="1092200" y="304800"/>
                </a:lnTo>
                <a:lnTo>
                  <a:pt x="1092200" y="342900"/>
                </a:lnTo>
                <a:lnTo>
                  <a:pt x="1098550" y="342900"/>
                </a:lnTo>
                <a:close/>
              </a:path>
              <a:path w="1346200" h="692150">
                <a:moveTo>
                  <a:pt x="1117600" y="311150"/>
                </a:moveTo>
                <a:lnTo>
                  <a:pt x="1117600" y="336550"/>
                </a:lnTo>
                <a:lnTo>
                  <a:pt x="1117600" y="311150"/>
                </a:lnTo>
                <a:close/>
              </a:path>
              <a:path w="1346200" h="692150">
                <a:moveTo>
                  <a:pt x="1079500" y="298450"/>
                </a:moveTo>
                <a:lnTo>
                  <a:pt x="1085850" y="342900"/>
                </a:lnTo>
                <a:lnTo>
                  <a:pt x="1085850" y="336550"/>
                </a:lnTo>
                <a:lnTo>
                  <a:pt x="1092200" y="336550"/>
                </a:lnTo>
                <a:lnTo>
                  <a:pt x="1092200" y="330200"/>
                </a:lnTo>
                <a:lnTo>
                  <a:pt x="1085850" y="323850"/>
                </a:lnTo>
                <a:lnTo>
                  <a:pt x="1085850" y="298450"/>
                </a:lnTo>
                <a:lnTo>
                  <a:pt x="1079500" y="298450"/>
                </a:lnTo>
                <a:close/>
              </a:path>
              <a:path w="1346200" h="692150">
                <a:moveTo>
                  <a:pt x="1085850" y="298450"/>
                </a:moveTo>
                <a:lnTo>
                  <a:pt x="1085850" y="323850"/>
                </a:lnTo>
                <a:lnTo>
                  <a:pt x="1085850" y="298450"/>
                </a:lnTo>
                <a:close/>
              </a:path>
              <a:path w="1346200" h="692150">
                <a:moveTo>
                  <a:pt x="1085850" y="342900"/>
                </a:moveTo>
                <a:lnTo>
                  <a:pt x="1079500" y="298450"/>
                </a:lnTo>
                <a:lnTo>
                  <a:pt x="1079500" y="342900"/>
                </a:lnTo>
                <a:lnTo>
                  <a:pt x="1085850" y="342900"/>
                </a:lnTo>
                <a:close/>
              </a:path>
              <a:path w="1346200" h="692150">
                <a:moveTo>
                  <a:pt x="1073150" y="298450"/>
                </a:moveTo>
                <a:lnTo>
                  <a:pt x="1066800" y="298450"/>
                </a:lnTo>
                <a:lnTo>
                  <a:pt x="1073150" y="336550"/>
                </a:lnTo>
                <a:lnTo>
                  <a:pt x="1073150" y="298450"/>
                </a:lnTo>
                <a:close/>
              </a:path>
              <a:path w="1346200" h="692150">
                <a:moveTo>
                  <a:pt x="1073150" y="336550"/>
                </a:moveTo>
                <a:lnTo>
                  <a:pt x="1066800" y="298450"/>
                </a:lnTo>
                <a:lnTo>
                  <a:pt x="1060450" y="298450"/>
                </a:lnTo>
                <a:lnTo>
                  <a:pt x="1060450" y="317500"/>
                </a:lnTo>
                <a:lnTo>
                  <a:pt x="1060450" y="298450"/>
                </a:lnTo>
                <a:lnTo>
                  <a:pt x="1060450" y="336550"/>
                </a:lnTo>
                <a:lnTo>
                  <a:pt x="1066800" y="336550"/>
                </a:lnTo>
                <a:lnTo>
                  <a:pt x="1060450" y="330200"/>
                </a:lnTo>
                <a:lnTo>
                  <a:pt x="1060450" y="323850"/>
                </a:lnTo>
                <a:lnTo>
                  <a:pt x="1066800" y="336550"/>
                </a:lnTo>
                <a:lnTo>
                  <a:pt x="1060450" y="304800"/>
                </a:lnTo>
                <a:lnTo>
                  <a:pt x="1066800" y="336550"/>
                </a:lnTo>
                <a:lnTo>
                  <a:pt x="1073150" y="336550"/>
                </a:lnTo>
                <a:close/>
              </a:path>
              <a:path w="1346200" h="692150">
                <a:moveTo>
                  <a:pt x="1054100" y="298450"/>
                </a:moveTo>
                <a:lnTo>
                  <a:pt x="1054100" y="292100"/>
                </a:lnTo>
                <a:lnTo>
                  <a:pt x="1054100" y="336550"/>
                </a:lnTo>
                <a:lnTo>
                  <a:pt x="1060450" y="336550"/>
                </a:lnTo>
                <a:lnTo>
                  <a:pt x="1060450" y="298450"/>
                </a:lnTo>
                <a:lnTo>
                  <a:pt x="1054100" y="298450"/>
                </a:lnTo>
                <a:close/>
              </a:path>
              <a:path w="1346200" h="692150">
                <a:moveTo>
                  <a:pt x="1054100" y="336550"/>
                </a:moveTo>
                <a:lnTo>
                  <a:pt x="1054100" y="292100"/>
                </a:lnTo>
                <a:lnTo>
                  <a:pt x="1047750" y="292100"/>
                </a:lnTo>
                <a:lnTo>
                  <a:pt x="1047750" y="336550"/>
                </a:lnTo>
                <a:lnTo>
                  <a:pt x="1054100" y="336550"/>
                </a:lnTo>
                <a:close/>
              </a:path>
              <a:path w="1346200" h="692150">
                <a:moveTo>
                  <a:pt x="996950" y="292100"/>
                </a:moveTo>
                <a:lnTo>
                  <a:pt x="996950" y="304800"/>
                </a:lnTo>
                <a:lnTo>
                  <a:pt x="996950" y="298450"/>
                </a:lnTo>
                <a:lnTo>
                  <a:pt x="990600" y="292100"/>
                </a:lnTo>
                <a:lnTo>
                  <a:pt x="990600" y="273050"/>
                </a:lnTo>
                <a:lnTo>
                  <a:pt x="984250" y="273050"/>
                </a:lnTo>
                <a:lnTo>
                  <a:pt x="984250" y="279400"/>
                </a:lnTo>
                <a:lnTo>
                  <a:pt x="990600" y="323850"/>
                </a:lnTo>
                <a:lnTo>
                  <a:pt x="990600" y="317500"/>
                </a:lnTo>
                <a:lnTo>
                  <a:pt x="996950" y="317500"/>
                </a:lnTo>
                <a:lnTo>
                  <a:pt x="996950" y="311150"/>
                </a:lnTo>
                <a:lnTo>
                  <a:pt x="1003300" y="323850"/>
                </a:lnTo>
                <a:lnTo>
                  <a:pt x="996950" y="292100"/>
                </a:lnTo>
                <a:close/>
              </a:path>
              <a:path w="1346200" h="692150">
                <a:moveTo>
                  <a:pt x="1009650" y="279400"/>
                </a:moveTo>
                <a:lnTo>
                  <a:pt x="1003300" y="279400"/>
                </a:lnTo>
                <a:lnTo>
                  <a:pt x="1009650" y="323850"/>
                </a:lnTo>
                <a:lnTo>
                  <a:pt x="1009650" y="279400"/>
                </a:lnTo>
                <a:close/>
              </a:path>
              <a:path w="1346200" h="692150">
                <a:moveTo>
                  <a:pt x="1003300" y="323850"/>
                </a:moveTo>
                <a:lnTo>
                  <a:pt x="1009650" y="323850"/>
                </a:lnTo>
                <a:lnTo>
                  <a:pt x="1003300" y="279400"/>
                </a:lnTo>
                <a:lnTo>
                  <a:pt x="996950" y="279400"/>
                </a:lnTo>
                <a:lnTo>
                  <a:pt x="996950" y="292100"/>
                </a:lnTo>
                <a:lnTo>
                  <a:pt x="1003300" y="323850"/>
                </a:lnTo>
                <a:close/>
              </a:path>
              <a:path w="1346200" h="692150">
                <a:moveTo>
                  <a:pt x="996950" y="317500"/>
                </a:moveTo>
                <a:lnTo>
                  <a:pt x="996950" y="323850"/>
                </a:lnTo>
                <a:lnTo>
                  <a:pt x="1003300" y="323850"/>
                </a:lnTo>
                <a:lnTo>
                  <a:pt x="996950" y="311150"/>
                </a:lnTo>
                <a:lnTo>
                  <a:pt x="996950" y="317500"/>
                </a:lnTo>
                <a:close/>
              </a:path>
              <a:path w="1346200" h="692150">
                <a:moveTo>
                  <a:pt x="977900" y="292100"/>
                </a:moveTo>
                <a:lnTo>
                  <a:pt x="984250" y="311150"/>
                </a:lnTo>
                <a:lnTo>
                  <a:pt x="977900" y="279400"/>
                </a:lnTo>
                <a:lnTo>
                  <a:pt x="977900" y="304800"/>
                </a:lnTo>
                <a:lnTo>
                  <a:pt x="977900" y="279400"/>
                </a:lnTo>
                <a:lnTo>
                  <a:pt x="971550" y="273050"/>
                </a:lnTo>
                <a:lnTo>
                  <a:pt x="965200" y="273050"/>
                </a:lnTo>
                <a:lnTo>
                  <a:pt x="965200" y="279400"/>
                </a:lnTo>
                <a:lnTo>
                  <a:pt x="971550" y="317500"/>
                </a:lnTo>
                <a:lnTo>
                  <a:pt x="977900" y="317500"/>
                </a:lnTo>
                <a:lnTo>
                  <a:pt x="977900" y="311150"/>
                </a:lnTo>
                <a:lnTo>
                  <a:pt x="984250" y="311150"/>
                </a:lnTo>
                <a:lnTo>
                  <a:pt x="977900" y="292100"/>
                </a:lnTo>
                <a:lnTo>
                  <a:pt x="977900" y="285750"/>
                </a:lnTo>
                <a:lnTo>
                  <a:pt x="977900" y="292100"/>
                </a:lnTo>
                <a:close/>
              </a:path>
              <a:path w="1346200" h="692150">
                <a:moveTo>
                  <a:pt x="971550" y="317500"/>
                </a:moveTo>
                <a:lnTo>
                  <a:pt x="965200" y="279400"/>
                </a:lnTo>
                <a:lnTo>
                  <a:pt x="965200" y="317500"/>
                </a:lnTo>
                <a:lnTo>
                  <a:pt x="971550" y="317500"/>
                </a:lnTo>
                <a:close/>
              </a:path>
              <a:path w="1346200" h="692150">
                <a:moveTo>
                  <a:pt x="984250" y="311150"/>
                </a:moveTo>
                <a:lnTo>
                  <a:pt x="984250" y="317500"/>
                </a:lnTo>
                <a:lnTo>
                  <a:pt x="990600" y="323850"/>
                </a:lnTo>
                <a:lnTo>
                  <a:pt x="984250" y="279400"/>
                </a:lnTo>
                <a:lnTo>
                  <a:pt x="977900" y="279400"/>
                </a:lnTo>
                <a:lnTo>
                  <a:pt x="984250" y="311150"/>
                </a:lnTo>
                <a:close/>
              </a:path>
              <a:path w="1346200" h="692150">
                <a:moveTo>
                  <a:pt x="990600" y="273050"/>
                </a:moveTo>
                <a:lnTo>
                  <a:pt x="990600" y="292100"/>
                </a:lnTo>
                <a:lnTo>
                  <a:pt x="990600" y="273050"/>
                </a:lnTo>
                <a:close/>
              </a:path>
              <a:path w="1346200" h="692150">
                <a:moveTo>
                  <a:pt x="952500" y="311150"/>
                </a:moveTo>
                <a:lnTo>
                  <a:pt x="952500" y="317500"/>
                </a:lnTo>
                <a:lnTo>
                  <a:pt x="958850" y="311150"/>
                </a:lnTo>
                <a:lnTo>
                  <a:pt x="952500" y="266700"/>
                </a:lnTo>
                <a:lnTo>
                  <a:pt x="946150" y="266700"/>
                </a:lnTo>
                <a:lnTo>
                  <a:pt x="946150" y="311150"/>
                </a:lnTo>
                <a:lnTo>
                  <a:pt x="952500" y="311150"/>
                </a:lnTo>
                <a:close/>
              </a:path>
              <a:path w="1346200" h="692150">
                <a:moveTo>
                  <a:pt x="958850" y="266700"/>
                </a:moveTo>
                <a:lnTo>
                  <a:pt x="952500" y="266700"/>
                </a:lnTo>
                <a:lnTo>
                  <a:pt x="958850" y="311150"/>
                </a:lnTo>
                <a:lnTo>
                  <a:pt x="958850" y="266700"/>
                </a:lnTo>
                <a:close/>
              </a:path>
              <a:path w="1346200" h="692150">
                <a:moveTo>
                  <a:pt x="939800" y="260350"/>
                </a:moveTo>
                <a:lnTo>
                  <a:pt x="933450" y="260350"/>
                </a:lnTo>
                <a:lnTo>
                  <a:pt x="939800" y="311150"/>
                </a:lnTo>
                <a:lnTo>
                  <a:pt x="939800" y="260350"/>
                </a:lnTo>
                <a:close/>
              </a:path>
              <a:path w="1346200" h="692150">
                <a:moveTo>
                  <a:pt x="933450" y="311150"/>
                </a:moveTo>
                <a:lnTo>
                  <a:pt x="939800" y="311150"/>
                </a:lnTo>
                <a:lnTo>
                  <a:pt x="933450" y="260350"/>
                </a:lnTo>
                <a:lnTo>
                  <a:pt x="927100" y="260350"/>
                </a:lnTo>
                <a:lnTo>
                  <a:pt x="927100" y="311150"/>
                </a:lnTo>
                <a:lnTo>
                  <a:pt x="933450" y="311150"/>
                </a:lnTo>
                <a:close/>
              </a:path>
              <a:path w="1346200" h="692150">
                <a:moveTo>
                  <a:pt x="920750" y="190500"/>
                </a:moveTo>
                <a:lnTo>
                  <a:pt x="914400" y="184150"/>
                </a:lnTo>
                <a:lnTo>
                  <a:pt x="920750" y="228600"/>
                </a:lnTo>
                <a:lnTo>
                  <a:pt x="920750" y="190500"/>
                </a:lnTo>
                <a:close/>
              </a:path>
              <a:path w="1346200" h="692150">
                <a:moveTo>
                  <a:pt x="914400" y="184150"/>
                </a:moveTo>
                <a:lnTo>
                  <a:pt x="908050" y="184150"/>
                </a:lnTo>
                <a:lnTo>
                  <a:pt x="914400" y="234950"/>
                </a:lnTo>
                <a:lnTo>
                  <a:pt x="914400" y="228600"/>
                </a:lnTo>
                <a:lnTo>
                  <a:pt x="920750" y="228600"/>
                </a:lnTo>
                <a:lnTo>
                  <a:pt x="914400" y="184150"/>
                </a:lnTo>
                <a:close/>
              </a:path>
              <a:path w="1346200" h="692150">
                <a:moveTo>
                  <a:pt x="914400" y="234950"/>
                </a:moveTo>
                <a:lnTo>
                  <a:pt x="908050" y="184150"/>
                </a:lnTo>
                <a:lnTo>
                  <a:pt x="908050" y="228600"/>
                </a:lnTo>
                <a:lnTo>
                  <a:pt x="914400" y="234950"/>
                </a:lnTo>
                <a:close/>
              </a:path>
              <a:path w="1346200" h="692150">
                <a:moveTo>
                  <a:pt x="920750" y="260350"/>
                </a:moveTo>
                <a:lnTo>
                  <a:pt x="914400" y="260350"/>
                </a:lnTo>
                <a:lnTo>
                  <a:pt x="920750" y="304800"/>
                </a:lnTo>
                <a:lnTo>
                  <a:pt x="920750" y="260350"/>
                </a:lnTo>
                <a:close/>
              </a:path>
              <a:path w="1346200" h="692150">
                <a:moveTo>
                  <a:pt x="914400" y="304800"/>
                </a:moveTo>
                <a:lnTo>
                  <a:pt x="920750" y="304800"/>
                </a:lnTo>
                <a:lnTo>
                  <a:pt x="914400" y="260350"/>
                </a:lnTo>
                <a:lnTo>
                  <a:pt x="908050" y="260350"/>
                </a:lnTo>
                <a:lnTo>
                  <a:pt x="908050" y="304800"/>
                </a:lnTo>
                <a:lnTo>
                  <a:pt x="914400" y="304800"/>
                </a:lnTo>
                <a:close/>
              </a:path>
              <a:path w="1346200" h="692150">
                <a:moveTo>
                  <a:pt x="895350" y="298450"/>
                </a:moveTo>
                <a:lnTo>
                  <a:pt x="895350" y="304800"/>
                </a:lnTo>
                <a:lnTo>
                  <a:pt x="901700" y="304800"/>
                </a:lnTo>
                <a:lnTo>
                  <a:pt x="895350" y="254000"/>
                </a:lnTo>
                <a:lnTo>
                  <a:pt x="889000" y="254000"/>
                </a:lnTo>
                <a:lnTo>
                  <a:pt x="889000" y="298450"/>
                </a:lnTo>
                <a:lnTo>
                  <a:pt x="895350" y="298450"/>
                </a:lnTo>
                <a:close/>
              </a:path>
              <a:path w="1346200" h="692150">
                <a:moveTo>
                  <a:pt x="901700" y="254000"/>
                </a:moveTo>
                <a:lnTo>
                  <a:pt x="895350" y="254000"/>
                </a:lnTo>
                <a:lnTo>
                  <a:pt x="901700" y="304800"/>
                </a:lnTo>
                <a:lnTo>
                  <a:pt x="901700" y="254000"/>
                </a:lnTo>
                <a:close/>
              </a:path>
              <a:path w="1346200" h="692150">
                <a:moveTo>
                  <a:pt x="882650" y="247650"/>
                </a:moveTo>
                <a:lnTo>
                  <a:pt x="876300" y="247650"/>
                </a:lnTo>
                <a:lnTo>
                  <a:pt x="882650" y="298450"/>
                </a:lnTo>
                <a:lnTo>
                  <a:pt x="882650" y="247650"/>
                </a:lnTo>
                <a:close/>
              </a:path>
              <a:path w="1346200" h="692150">
                <a:moveTo>
                  <a:pt x="876300" y="298450"/>
                </a:moveTo>
                <a:lnTo>
                  <a:pt x="882650" y="298450"/>
                </a:lnTo>
                <a:lnTo>
                  <a:pt x="876300" y="247650"/>
                </a:lnTo>
                <a:lnTo>
                  <a:pt x="869950" y="247650"/>
                </a:lnTo>
                <a:lnTo>
                  <a:pt x="869950" y="298450"/>
                </a:lnTo>
                <a:lnTo>
                  <a:pt x="876300" y="298450"/>
                </a:lnTo>
                <a:close/>
              </a:path>
              <a:path w="1346200" h="692150">
                <a:moveTo>
                  <a:pt x="863600" y="247650"/>
                </a:moveTo>
                <a:lnTo>
                  <a:pt x="857250" y="241300"/>
                </a:lnTo>
                <a:lnTo>
                  <a:pt x="863600" y="292100"/>
                </a:lnTo>
                <a:lnTo>
                  <a:pt x="863600" y="247650"/>
                </a:lnTo>
                <a:close/>
              </a:path>
              <a:path w="1346200" h="692150">
                <a:moveTo>
                  <a:pt x="857250" y="292100"/>
                </a:moveTo>
                <a:lnTo>
                  <a:pt x="863600" y="292100"/>
                </a:lnTo>
                <a:lnTo>
                  <a:pt x="857250" y="241300"/>
                </a:lnTo>
                <a:lnTo>
                  <a:pt x="850900" y="241300"/>
                </a:lnTo>
                <a:lnTo>
                  <a:pt x="850900" y="292100"/>
                </a:lnTo>
                <a:lnTo>
                  <a:pt x="857250" y="292100"/>
                </a:lnTo>
                <a:close/>
              </a:path>
              <a:path w="1346200" h="692150">
                <a:moveTo>
                  <a:pt x="831850" y="241300"/>
                </a:moveTo>
                <a:lnTo>
                  <a:pt x="825500" y="241300"/>
                </a:lnTo>
                <a:lnTo>
                  <a:pt x="825500" y="266700"/>
                </a:lnTo>
                <a:lnTo>
                  <a:pt x="825500" y="247650"/>
                </a:lnTo>
                <a:lnTo>
                  <a:pt x="819150" y="241300"/>
                </a:lnTo>
                <a:lnTo>
                  <a:pt x="819150" y="228600"/>
                </a:lnTo>
                <a:lnTo>
                  <a:pt x="812800" y="228600"/>
                </a:lnTo>
                <a:lnTo>
                  <a:pt x="806450" y="234950"/>
                </a:lnTo>
                <a:lnTo>
                  <a:pt x="806450" y="241300"/>
                </a:lnTo>
                <a:lnTo>
                  <a:pt x="812800" y="285750"/>
                </a:lnTo>
                <a:lnTo>
                  <a:pt x="819150" y="285750"/>
                </a:lnTo>
                <a:lnTo>
                  <a:pt x="819150" y="279400"/>
                </a:lnTo>
                <a:lnTo>
                  <a:pt x="825500" y="279400"/>
                </a:lnTo>
                <a:lnTo>
                  <a:pt x="825500" y="273050"/>
                </a:lnTo>
                <a:lnTo>
                  <a:pt x="831850" y="285750"/>
                </a:lnTo>
                <a:lnTo>
                  <a:pt x="825500" y="254000"/>
                </a:lnTo>
                <a:lnTo>
                  <a:pt x="831850" y="285750"/>
                </a:lnTo>
                <a:lnTo>
                  <a:pt x="831850" y="241300"/>
                </a:lnTo>
                <a:close/>
              </a:path>
              <a:path w="1346200" h="692150">
                <a:moveTo>
                  <a:pt x="831850" y="234950"/>
                </a:moveTo>
                <a:lnTo>
                  <a:pt x="838200" y="292100"/>
                </a:lnTo>
                <a:lnTo>
                  <a:pt x="838200" y="285750"/>
                </a:lnTo>
                <a:lnTo>
                  <a:pt x="844550" y="285750"/>
                </a:lnTo>
                <a:lnTo>
                  <a:pt x="844550" y="241300"/>
                </a:lnTo>
                <a:lnTo>
                  <a:pt x="838200" y="241300"/>
                </a:lnTo>
                <a:lnTo>
                  <a:pt x="838200" y="234950"/>
                </a:lnTo>
                <a:lnTo>
                  <a:pt x="831850" y="234950"/>
                </a:lnTo>
                <a:close/>
              </a:path>
              <a:path w="1346200" h="692150">
                <a:moveTo>
                  <a:pt x="838200" y="292100"/>
                </a:moveTo>
                <a:lnTo>
                  <a:pt x="831850" y="234950"/>
                </a:lnTo>
                <a:lnTo>
                  <a:pt x="831850" y="292100"/>
                </a:lnTo>
                <a:lnTo>
                  <a:pt x="838200" y="292100"/>
                </a:lnTo>
                <a:close/>
              </a:path>
              <a:path w="1346200" h="692150">
                <a:moveTo>
                  <a:pt x="844550" y="241300"/>
                </a:moveTo>
                <a:lnTo>
                  <a:pt x="844550" y="273050"/>
                </a:lnTo>
                <a:lnTo>
                  <a:pt x="844550" y="241300"/>
                </a:lnTo>
                <a:close/>
              </a:path>
              <a:path w="1346200" h="692150">
                <a:moveTo>
                  <a:pt x="812800" y="285750"/>
                </a:moveTo>
                <a:lnTo>
                  <a:pt x="806450" y="241300"/>
                </a:lnTo>
                <a:lnTo>
                  <a:pt x="806450" y="285750"/>
                </a:lnTo>
                <a:lnTo>
                  <a:pt x="812800" y="285750"/>
                </a:lnTo>
                <a:close/>
              </a:path>
              <a:path w="1346200" h="692150">
                <a:moveTo>
                  <a:pt x="793750" y="228600"/>
                </a:moveTo>
                <a:lnTo>
                  <a:pt x="793750" y="222250"/>
                </a:lnTo>
                <a:lnTo>
                  <a:pt x="787400" y="228600"/>
                </a:lnTo>
                <a:lnTo>
                  <a:pt x="781050" y="228600"/>
                </a:lnTo>
                <a:lnTo>
                  <a:pt x="781050" y="247650"/>
                </a:lnTo>
                <a:lnTo>
                  <a:pt x="781050" y="228600"/>
                </a:lnTo>
                <a:lnTo>
                  <a:pt x="781050" y="273050"/>
                </a:lnTo>
                <a:lnTo>
                  <a:pt x="787400" y="273050"/>
                </a:lnTo>
                <a:lnTo>
                  <a:pt x="781050" y="260350"/>
                </a:lnTo>
                <a:lnTo>
                  <a:pt x="781050" y="254000"/>
                </a:lnTo>
                <a:lnTo>
                  <a:pt x="787400" y="273050"/>
                </a:lnTo>
                <a:lnTo>
                  <a:pt x="781050" y="234950"/>
                </a:lnTo>
                <a:lnTo>
                  <a:pt x="787400" y="273050"/>
                </a:lnTo>
                <a:lnTo>
                  <a:pt x="793750" y="279400"/>
                </a:lnTo>
                <a:lnTo>
                  <a:pt x="793750" y="228600"/>
                </a:lnTo>
                <a:close/>
              </a:path>
              <a:path w="1346200" h="692150">
                <a:moveTo>
                  <a:pt x="774700" y="228600"/>
                </a:moveTo>
                <a:lnTo>
                  <a:pt x="774700" y="222250"/>
                </a:lnTo>
                <a:lnTo>
                  <a:pt x="774700" y="273050"/>
                </a:lnTo>
                <a:lnTo>
                  <a:pt x="781050" y="266700"/>
                </a:lnTo>
                <a:lnTo>
                  <a:pt x="781050" y="228600"/>
                </a:lnTo>
                <a:lnTo>
                  <a:pt x="774700" y="228600"/>
                </a:lnTo>
                <a:close/>
              </a:path>
              <a:path w="1346200" h="692150">
                <a:moveTo>
                  <a:pt x="800100" y="228600"/>
                </a:moveTo>
                <a:lnTo>
                  <a:pt x="793750" y="228600"/>
                </a:lnTo>
                <a:lnTo>
                  <a:pt x="800100" y="279400"/>
                </a:lnTo>
                <a:lnTo>
                  <a:pt x="800100" y="228600"/>
                </a:lnTo>
                <a:close/>
              </a:path>
              <a:path w="1346200" h="692150">
                <a:moveTo>
                  <a:pt x="768350" y="222250"/>
                </a:moveTo>
                <a:lnTo>
                  <a:pt x="762000" y="222250"/>
                </a:lnTo>
                <a:lnTo>
                  <a:pt x="768350" y="273050"/>
                </a:lnTo>
                <a:lnTo>
                  <a:pt x="774700" y="273050"/>
                </a:lnTo>
                <a:lnTo>
                  <a:pt x="774700" y="222250"/>
                </a:lnTo>
                <a:lnTo>
                  <a:pt x="768350" y="222250"/>
                </a:lnTo>
                <a:close/>
              </a:path>
              <a:path w="1346200" h="692150">
                <a:moveTo>
                  <a:pt x="768350" y="273050"/>
                </a:moveTo>
                <a:lnTo>
                  <a:pt x="762000" y="222250"/>
                </a:lnTo>
                <a:lnTo>
                  <a:pt x="762000" y="273050"/>
                </a:lnTo>
                <a:lnTo>
                  <a:pt x="768350" y="273050"/>
                </a:lnTo>
                <a:close/>
              </a:path>
              <a:path w="1346200" h="692150">
                <a:moveTo>
                  <a:pt x="742950" y="266700"/>
                </a:moveTo>
                <a:lnTo>
                  <a:pt x="742950" y="273050"/>
                </a:lnTo>
                <a:lnTo>
                  <a:pt x="749300" y="273050"/>
                </a:lnTo>
                <a:lnTo>
                  <a:pt x="742950" y="215900"/>
                </a:lnTo>
                <a:lnTo>
                  <a:pt x="736600" y="215900"/>
                </a:lnTo>
                <a:lnTo>
                  <a:pt x="736600" y="266700"/>
                </a:lnTo>
                <a:lnTo>
                  <a:pt x="742950" y="266700"/>
                </a:lnTo>
                <a:close/>
              </a:path>
              <a:path w="1346200" h="692150">
                <a:moveTo>
                  <a:pt x="755650" y="215900"/>
                </a:moveTo>
                <a:lnTo>
                  <a:pt x="749300" y="215900"/>
                </a:lnTo>
                <a:lnTo>
                  <a:pt x="755650" y="266700"/>
                </a:lnTo>
                <a:lnTo>
                  <a:pt x="755650" y="215900"/>
                </a:lnTo>
                <a:close/>
              </a:path>
              <a:path w="1346200" h="692150">
                <a:moveTo>
                  <a:pt x="749300" y="215900"/>
                </a:moveTo>
                <a:lnTo>
                  <a:pt x="742950" y="215900"/>
                </a:lnTo>
                <a:lnTo>
                  <a:pt x="749300" y="273050"/>
                </a:lnTo>
                <a:lnTo>
                  <a:pt x="749300" y="266700"/>
                </a:lnTo>
                <a:lnTo>
                  <a:pt x="755650" y="266700"/>
                </a:lnTo>
                <a:lnTo>
                  <a:pt x="749300" y="215900"/>
                </a:lnTo>
                <a:close/>
              </a:path>
              <a:path w="1346200" h="692150">
                <a:moveTo>
                  <a:pt x="717550" y="260350"/>
                </a:moveTo>
                <a:lnTo>
                  <a:pt x="717550" y="266700"/>
                </a:lnTo>
                <a:lnTo>
                  <a:pt x="723900" y="266700"/>
                </a:lnTo>
                <a:lnTo>
                  <a:pt x="717550" y="209550"/>
                </a:lnTo>
                <a:lnTo>
                  <a:pt x="711200" y="209550"/>
                </a:lnTo>
                <a:lnTo>
                  <a:pt x="711200" y="260350"/>
                </a:lnTo>
                <a:lnTo>
                  <a:pt x="717550" y="260350"/>
                </a:lnTo>
                <a:close/>
              </a:path>
              <a:path w="1346200" h="692150">
                <a:moveTo>
                  <a:pt x="730250" y="209550"/>
                </a:moveTo>
                <a:lnTo>
                  <a:pt x="723900" y="209550"/>
                </a:lnTo>
                <a:lnTo>
                  <a:pt x="730250" y="266700"/>
                </a:lnTo>
                <a:lnTo>
                  <a:pt x="730250" y="209550"/>
                </a:lnTo>
                <a:close/>
              </a:path>
              <a:path w="1346200" h="692150">
                <a:moveTo>
                  <a:pt x="723900" y="209550"/>
                </a:moveTo>
                <a:lnTo>
                  <a:pt x="717550" y="209550"/>
                </a:lnTo>
                <a:lnTo>
                  <a:pt x="723900" y="266700"/>
                </a:lnTo>
                <a:lnTo>
                  <a:pt x="730250" y="266700"/>
                </a:lnTo>
                <a:lnTo>
                  <a:pt x="723900" y="209550"/>
                </a:lnTo>
                <a:close/>
              </a:path>
              <a:path w="1346200" h="692150">
                <a:moveTo>
                  <a:pt x="692150" y="254000"/>
                </a:moveTo>
                <a:lnTo>
                  <a:pt x="692150" y="260350"/>
                </a:lnTo>
                <a:lnTo>
                  <a:pt x="698500" y="260350"/>
                </a:lnTo>
                <a:lnTo>
                  <a:pt x="692150" y="203200"/>
                </a:lnTo>
                <a:lnTo>
                  <a:pt x="685800" y="203200"/>
                </a:lnTo>
                <a:lnTo>
                  <a:pt x="685800" y="254000"/>
                </a:lnTo>
                <a:lnTo>
                  <a:pt x="692150" y="254000"/>
                </a:lnTo>
                <a:close/>
              </a:path>
              <a:path w="1346200" h="692150">
                <a:moveTo>
                  <a:pt x="704850" y="203200"/>
                </a:moveTo>
                <a:lnTo>
                  <a:pt x="698500" y="203200"/>
                </a:lnTo>
                <a:lnTo>
                  <a:pt x="704850" y="260350"/>
                </a:lnTo>
                <a:lnTo>
                  <a:pt x="704850" y="203200"/>
                </a:lnTo>
                <a:close/>
              </a:path>
              <a:path w="1346200" h="692150">
                <a:moveTo>
                  <a:pt x="698500" y="203200"/>
                </a:moveTo>
                <a:lnTo>
                  <a:pt x="692150" y="203200"/>
                </a:lnTo>
                <a:lnTo>
                  <a:pt x="698500" y="260350"/>
                </a:lnTo>
                <a:lnTo>
                  <a:pt x="704850" y="260350"/>
                </a:lnTo>
                <a:lnTo>
                  <a:pt x="698500" y="203200"/>
                </a:lnTo>
                <a:close/>
              </a:path>
              <a:path w="1346200" h="692150">
                <a:moveTo>
                  <a:pt x="679450" y="196850"/>
                </a:moveTo>
                <a:lnTo>
                  <a:pt x="673100" y="196850"/>
                </a:lnTo>
                <a:lnTo>
                  <a:pt x="679450" y="254000"/>
                </a:lnTo>
                <a:lnTo>
                  <a:pt x="679450" y="196850"/>
                </a:lnTo>
                <a:close/>
              </a:path>
              <a:path w="1346200" h="692150">
                <a:moveTo>
                  <a:pt x="679450" y="254000"/>
                </a:moveTo>
                <a:lnTo>
                  <a:pt x="673100" y="196850"/>
                </a:lnTo>
                <a:lnTo>
                  <a:pt x="660400" y="196850"/>
                </a:lnTo>
                <a:lnTo>
                  <a:pt x="660400" y="203200"/>
                </a:lnTo>
                <a:lnTo>
                  <a:pt x="666750" y="254000"/>
                </a:lnTo>
                <a:lnTo>
                  <a:pt x="679450" y="254000"/>
                </a:lnTo>
                <a:close/>
              </a:path>
              <a:path w="1346200" h="692150">
                <a:moveTo>
                  <a:pt x="666750" y="254000"/>
                </a:moveTo>
                <a:lnTo>
                  <a:pt x="660400" y="203200"/>
                </a:lnTo>
                <a:lnTo>
                  <a:pt x="660400" y="247650"/>
                </a:lnTo>
                <a:lnTo>
                  <a:pt x="666750" y="254000"/>
                </a:lnTo>
                <a:close/>
              </a:path>
              <a:path w="1346200" h="692150">
                <a:moveTo>
                  <a:pt x="647700" y="247650"/>
                </a:moveTo>
                <a:lnTo>
                  <a:pt x="654050" y="247650"/>
                </a:lnTo>
                <a:lnTo>
                  <a:pt x="647700" y="190500"/>
                </a:lnTo>
                <a:lnTo>
                  <a:pt x="647700" y="184150"/>
                </a:lnTo>
                <a:lnTo>
                  <a:pt x="641350" y="184150"/>
                </a:lnTo>
                <a:lnTo>
                  <a:pt x="641350" y="247650"/>
                </a:lnTo>
                <a:lnTo>
                  <a:pt x="647700" y="247650"/>
                </a:lnTo>
                <a:close/>
              </a:path>
              <a:path w="1346200" h="692150">
                <a:moveTo>
                  <a:pt x="641350" y="247650"/>
                </a:moveTo>
                <a:lnTo>
                  <a:pt x="641350" y="190500"/>
                </a:lnTo>
                <a:lnTo>
                  <a:pt x="635000" y="190500"/>
                </a:lnTo>
                <a:lnTo>
                  <a:pt x="635000" y="247650"/>
                </a:lnTo>
                <a:lnTo>
                  <a:pt x="641350" y="247650"/>
                </a:lnTo>
                <a:close/>
              </a:path>
              <a:path w="1346200" h="692150">
                <a:moveTo>
                  <a:pt x="654050" y="190500"/>
                </a:moveTo>
                <a:lnTo>
                  <a:pt x="647700" y="190500"/>
                </a:lnTo>
                <a:lnTo>
                  <a:pt x="654050" y="247650"/>
                </a:lnTo>
                <a:lnTo>
                  <a:pt x="654050" y="190500"/>
                </a:lnTo>
                <a:close/>
              </a:path>
              <a:path w="1346200" h="692150">
                <a:moveTo>
                  <a:pt x="622300" y="184150"/>
                </a:moveTo>
                <a:lnTo>
                  <a:pt x="622300" y="241300"/>
                </a:lnTo>
                <a:lnTo>
                  <a:pt x="628650" y="234950"/>
                </a:lnTo>
                <a:lnTo>
                  <a:pt x="628650" y="190500"/>
                </a:lnTo>
                <a:lnTo>
                  <a:pt x="622300" y="190500"/>
                </a:lnTo>
                <a:lnTo>
                  <a:pt x="622300" y="184150"/>
                </a:lnTo>
                <a:close/>
              </a:path>
              <a:path w="1346200" h="692150">
                <a:moveTo>
                  <a:pt x="615950" y="177800"/>
                </a:moveTo>
                <a:lnTo>
                  <a:pt x="609600" y="177800"/>
                </a:lnTo>
                <a:lnTo>
                  <a:pt x="615950" y="241300"/>
                </a:lnTo>
                <a:lnTo>
                  <a:pt x="622300" y="241300"/>
                </a:lnTo>
                <a:lnTo>
                  <a:pt x="622300" y="184150"/>
                </a:lnTo>
                <a:lnTo>
                  <a:pt x="615950" y="177800"/>
                </a:lnTo>
                <a:close/>
              </a:path>
              <a:path w="1346200" h="692150">
                <a:moveTo>
                  <a:pt x="609600" y="184150"/>
                </a:moveTo>
                <a:lnTo>
                  <a:pt x="603250" y="184150"/>
                </a:lnTo>
                <a:lnTo>
                  <a:pt x="609600" y="241300"/>
                </a:lnTo>
                <a:lnTo>
                  <a:pt x="615950" y="241300"/>
                </a:lnTo>
                <a:lnTo>
                  <a:pt x="609600" y="177800"/>
                </a:lnTo>
                <a:lnTo>
                  <a:pt x="609600" y="184150"/>
                </a:lnTo>
                <a:close/>
              </a:path>
              <a:path w="1346200" h="692150">
                <a:moveTo>
                  <a:pt x="609600" y="241300"/>
                </a:moveTo>
                <a:lnTo>
                  <a:pt x="603250" y="184150"/>
                </a:lnTo>
                <a:lnTo>
                  <a:pt x="603250" y="234950"/>
                </a:lnTo>
                <a:lnTo>
                  <a:pt x="609600" y="241300"/>
                </a:lnTo>
                <a:close/>
              </a:path>
              <a:path w="1346200" h="692150">
                <a:moveTo>
                  <a:pt x="628650" y="190500"/>
                </a:moveTo>
                <a:lnTo>
                  <a:pt x="628650" y="222250"/>
                </a:lnTo>
                <a:lnTo>
                  <a:pt x="628650" y="190500"/>
                </a:lnTo>
                <a:close/>
              </a:path>
              <a:path w="1346200" h="692150">
                <a:moveTo>
                  <a:pt x="590550" y="171450"/>
                </a:moveTo>
                <a:lnTo>
                  <a:pt x="590550" y="234950"/>
                </a:lnTo>
                <a:lnTo>
                  <a:pt x="596900" y="234950"/>
                </a:lnTo>
                <a:lnTo>
                  <a:pt x="596900" y="177800"/>
                </a:lnTo>
                <a:lnTo>
                  <a:pt x="590550" y="177800"/>
                </a:lnTo>
                <a:lnTo>
                  <a:pt x="590550" y="171450"/>
                </a:lnTo>
                <a:close/>
              </a:path>
              <a:path w="1346200" h="692150">
                <a:moveTo>
                  <a:pt x="584200" y="171450"/>
                </a:moveTo>
                <a:lnTo>
                  <a:pt x="577850" y="171450"/>
                </a:lnTo>
                <a:lnTo>
                  <a:pt x="584200" y="234950"/>
                </a:lnTo>
                <a:lnTo>
                  <a:pt x="590550" y="234950"/>
                </a:lnTo>
                <a:lnTo>
                  <a:pt x="590550" y="171450"/>
                </a:lnTo>
                <a:lnTo>
                  <a:pt x="584200" y="171450"/>
                </a:lnTo>
                <a:close/>
              </a:path>
              <a:path w="1346200" h="692150">
                <a:moveTo>
                  <a:pt x="584200" y="234950"/>
                </a:moveTo>
                <a:lnTo>
                  <a:pt x="577850" y="171450"/>
                </a:lnTo>
                <a:lnTo>
                  <a:pt x="577850" y="234950"/>
                </a:lnTo>
                <a:lnTo>
                  <a:pt x="584200" y="234950"/>
                </a:lnTo>
                <a:close/>
              </a:path>
              <a:path w="1346200" h="692150">
                <a:moveTo>
                  <a:pt x="596900" y="177800"/>
                </a:moveTo>
                <a:lnTo>
                  <a:pt x="596900" y="222250"/>
                </a:lnTo>
                <a:lnTo>
                  <a:pt x="596900" y="177800"/>
                </a:lnTo>
                <a:close/>
              </a:path>
              <a:path w="1346200" h="692150">
                <a:moveTo>
                  <a:pt x="565150" y="165100"/>
                </a:moveTo>
                <a:lnTo>
                  <a:pt x="558800" y="165100"/>
                </a:lnTo>
                <a:lnTo>
                  <a:pt x="565150" y="228600"/>
                </a:lnTo>
                <a:lnTo>
                  <a:pt x="565150" y="165100"/>
                </a:lnTo>
                <a:close/>
              </a:path>
              <a:path w="1346200" h="692150">
                <a:moveTo>
                  <a:pt x="565150" y="228600"/>
                </a:moveTo>
                <a:lnTo>
                  <a:pt x="558800" y="165100"/>
                </a:lnTo>
                <a:lnTo>
                  <a:pt x="546100" y="165100"/>
                </a:lnTo>
                <a:lnTo>
                  <a:pt x="546100" y="171450"/>
                </a:lnTo>
                <a:lnTo>
                  <a:pt x="552450" y="228600"/>
                </a:lnTo>
                <a:lnTo>
                  <a:pt x="565150" y="228600"/>
                </a:lnTo>
                <a:close/>
              </a:path>
              <a:path w="1346200" h="692150">
                <a:moveTo>
                  <a:pt x="552450" y="228600"/>
                </a:moveTo>
                <a:lnTo>
                  <a:pt x="546100" y="171450"/>
                </a:lnTo>
                <a:lnTo>
                  <a:pt x="546100" y="228600"/>
                </a:lnTo>
                <a:lnTo>
                  <a:pt x="552450" y="228600"/>
                </a:lnTo>
                <a:close/>
              </a:path>
              <a:path w="1346200" h="692150">
                <a:moveTo>
                  <a:pt x="533400" y="158750"/>
                </a:moveTo>
                <a:lnTo>
                  <a:pt x="527050" y="158750"/>
                </a:lnTo>
                <a:lnTo>
                  <a:pt x="533400" y="222250"/>
                </a:lnTo>
                <a:lnTo>
                  <a:pt x="533400" y="158750"/>
                </a:lnTo>
                <a:close/>
              </a:path>
              <a:path w="1346200" h="692150">
                <a:moveTo>
                  <a:pt x="533400" y="222250"/>
                </a:moveTo>
                <a:lnTo>
                  <a:pt x="527050" y="158750"/>
                </a:lnTo>
                <a:lnTo>
                  <a:pt x="514350" y="158750"/>
                </a:lnTo>
                <a:lnTo>
                  <a:pt x="514350" y="165100"/>
                </a:lnTo>
                <a:lnTo>
                  <a:pt x="520700" y="222250"/>
                </a:lnTo>
                <a:lnTo>
                  <a:pt x="533400" y="222250"/>
                </a:lnTo>
                <a:close/>
              </a:path>
              <a:path w="1346200" h="692150">
                <a:moveTo>
                  <a:pt x="520700" y="222250"/>
                </a:moveTo>
                <a:lnTo>
                  <a:pt x="514350" y="165100"/>
                </a:lnTo>
                <a:lnTo>
                  <a:pt x="514350" y="222250"/>
                </a:lnTo>
                <a:lnTo>
                  <a:pt x="520700" y="222250"/>
                </a:lnTo>
                <a:close/>
              </a:path>
              <a:path w="1346200" h="692150">
                <a:moveTo>
                  <a:pt x="482600" y="209550"/>
                </a:moveTo>
                <a:lnTo>
                  <a:pt x="482600" y="215900"/>
                </a:lnTo>
                <a:lnTo>
                  <a:pt x="488950" y="215900"/>
                </a:lnTo>
                <a:lnTo>
                  <a:pt x="482600" y="152400"/>
                </a:lnTo>
                <a:lnTo>
                  <a:pt x="476250" y="158750"/>
                </a:lnTo>
                <a:lnTo>
                  <a:pt x="476250" y="203200"/>
                </a:lnTo>
                <a:lnTo>
                  <a:pt x="482600" y="209550"/>
                </a:lnTo>
                <a:close/>
              </a:path>
              <a:path w="1346200" h="692150">
                <a:moveTo>
                  <a:pt x="495300" y="146050"/>
                </a:moveTo>
                <a:lnTo>
                  <a:pt x="495300" y="215900"/>
                </a:lnTo>
                <a:lnTo>
                  <a:pt x="501650" y="215900"/>
                </a:lnTo>
                <a:lnTo>
                  <a:pt x="501650" y="152400"/>
                </a:lnTo>
                <a:lnTo>
                  <a:pt x="495300" y="152400"/>
                </a:lnTo>
                <a:lnTo>
                  <a:pt x="495300" y="146050"/>
                </a:lnTo>
                <a:close/>
              </a:path>
              <a:path w="1346200" h="692150">
                <a:moveTo>
                  <a:pt x="488950" y="146050"/>
                </a:moveTo>
                <a:lnTo>
                  <a:pt x="482600" y="146050"/>
                </a:lnTo>
                <a:lnTo>
                  <a:pt x="488950" y="215900"/>
                </a:lnTo>
                <a:lnTo>
                  <a:pt x="495300" y="215900"/>
                </a:lnTo>
                <a:lnTo>
                  <a:pt x="495300" y="146050"/>
                </a:lnTo>
                <a:lnTo>
                  <a:pt x="488950" y="146050"/>
                </a:lnTo>
                <a:close/>
              </a:path>
              <a:path w="1346200" h="692150">
                <a:moveTo>
                  <a:pt x="501650" y="152400"/>
                </a:moveTo>
                <a:lnTo>
                  <a:pt x="501650" y="203200"/>
                </a:lnTo>
                <a:lnTo>
                  <a:pt x="501650" y="152400"/>
                </a:lnTo>
                <a:close/>
              </a:path>
              <a:path w="1346200" h="692150">
                <a:moveTo>
                  <a:pt x="450850" y="203200"/>
                </a:moveTo>
                <a:lnTo>
                  <a:pt x="450850" y="209550"/>
                </a:lnTo>
                <a:lnTo>
                  <a:pt x="457200" y="209550"/>
                </a:lnTo>
                <a:lnTo>
                  <a:pt x="450850" y="139700"/>
                </a:lnTo>
                <a:lnTo>
                  <a:pt x="444500" y="139700"/>
                </a:lnTo>
                <a:lnTo>
                  <a:pt x="444500" y="203200"/>
                </a:lnTo>
                <a:lnTo>
                  <a:pt x="450850" y="203200"/>
                </a:lnTo>
                <a:close/>
              </a:path>
              <a:path w="1346200" h="692150">
                <a:moveTo>
                  <a:pt x="450850" y="139700"/>
                </a:moveTo>
                <a:lnTo>
                  <a:pt x="457200" y="209550"/>
                </a:lnTo>
                <a:lnTo>
                  <a:pt x="463550" y="209550"/>
                </a:lnTo>
                <a:lnTo>
                  <a:pt x="463550" y="203200"/>
                </a:lnTo>
                <a:lnTo>
                  <a:pt x="469900" y="203200"/>
                </a:lnTo>
                <a:lnTo>
                  <a:pt x="469900" y="146050"/>
                </a:lnTo>
                <a:lnTo>
                  <a:pt x="463550" y="146050"/>
                </a:lnTo>
                <a:lnTo>
                  <a:pt x="463550" y="139700"/>
                </a:lnTo>
                <a:lnTo>
                  <a:pt x="450850" y="139700"/>
                </a:lnTo>
                <a:close/>
              </a:path>
              <a:path w="1346200" h="692150">
                <a:moveTo>
                  <a:pt x="469900" y="146050"/>
                </a:moveTo>
                <a:lnTo>
                  <a:pt x="469900" y="190500"/>
                </a:lnTo>
                <a:lnTo>
                  <a:pt x="469900" y="146050"/>
                </a:lnTo>
                <a:close/>
              </a:path>
              <a:path w="1346200" h="692150">
                <a:moveTo>
                  <a:pt x="412750" y="127000"/>
                </a:moveTo>
                <a:lnTo>
                  <a:pt x="419100" y="203200"/>
                </a:lnTo>
                <a:lnTo>
                  <a:pt x="425450" y="203200"/>
                </a:lnTo>
                <a:lnTo>
                  <a:pt x="425450" y="196850"/>
                </a:lnTo>
                <a:lnTo>
                  <a:pt x="431800" y="196850"/>
                </a:lnTo>
                <a:lnTo>
                  <a:pt x="431800" y="133350"/>
                </a:lnTo>
                <a:lnTo>
                  <a:pt x="425450" y="133350"/>
                </a:lnTo>
                <a:lnTo>
                  <a:pt x="425450" y="127000"/>
                </a:lnTo>
                <a:lnTo>
                  <a:pt x="412750" y="127000"/>
                </a:lnTo>
                <a:close/>
              </a:path>
              <a:path w="1346200" h="692150">
                <a:moveTo>
                  <a:pt x="412750" y="133350"/>
                </a:moveTo>
                <a:lnTo>
                  <a:pt x="406400" y="133350"/>
                </a:lnTo>
                <a:lnTo>
                  <a:pt x="412750" y="196850"/>
                </a:lnTo>
                <a:lnTo>
                  <a:pt x="419100" y="203200"/>
                </a:lnTo>
                <a:lnTo>
                  <a:pt x="412750" y="127000"/>
                </a:lnTo>
                <a:lnTo>
                  <a:pt x="412750" y="133350"/>
                </a:lnTo>
                <a:close/>
              </a:path>
              <a:path w="1346200" h="692150">
                <a:moveTo>
                  <a:pt x="412750" y="196850"/>
                </a:moveTo>
                <a:lnTo>
                  <a:pt x="406400" y="133350"/>
                </a:lnTo>
                <a:lnTo>
                  <a:pt x="406400" y="196850"/>
                </a:lnTo>
                <a:lnTo>
                  <a:pt x="412750" y="196850"/>
                </a:lnTo>
                <a:close/>
              </a:path>
              <a:path w="1346200" h="692150">
                <a:moveTo>
                  <a:pt x="431800" y="133350"/>
                </a:moveTo>
                <a:lnTo>
                  <a:pt x="431800" y="184150"/>
                </a:lnTo>
                <a:lnTo>
                  <a:pt x="431800" y="133350"/>
                </a:lnTo>
                <a:close/>
              </a:path>
              <a:path w="1346200" h="692150">
                <a:moveTo>
                  <a:pt x="393700" y="127000"/>
                </a:moveTo>
                <a:lnTo>
                  <a:pt x="387350" y="120650"/>
                </a:lnTo>
                <a:lnTo>
                  <a:pt x="393700" y="190500"/>
                </a:lnTo>
                <a:lnTo>
                  <a:pt x="393700" y="127000"/>
                </a:lnTo>
                <a:close/>
              </a:path>
              <a:path w="1346200" h="692150">
                <a:moveTo>
                  <a:pt x="393700" y="190500"/>
                </a:moveTo>
                <a:lnTo>
                  <a:pt x="387350" y="120650"/>
                </a:lnTo>
                <a:lnTo>
                  <a:pt x="374650" y="120650"/>
                </a:lnTo>
                <a:lnTo>
                  <a:pt x="368300" y="127000"/>
                </a:lnTo>
                <a:lnTo>
                  <a:pt x="368300" y="133350"/>
                </a:lnTo>
                <a:lnTo>
                  <a:pt x="374650" y="190500"/>
                </a:lnTo>
                <a:lnTo>
                  <a:pt x="393700" y="190500"/>
                </a:lnTo>
                <a:close/>
              </a:path>
              <a:path w="1346200" h="692150">
                <a:moveTo>
                  <a:pt x="374650" y="190500"/>
                </a:moveTo>
                <a:lnTo>
                  <a:pt x="368300" y="133350"/>
                </a:lnTo>
                <a:lnTo>
                  <a:pt x="368300" y="184150"/>
                </a:lnTo>
                <a:lnTo>
                  <a:pt x="374650" y="190500"/>
                </a:lnTo>
                <a:close/>
              </a:path>
              <a:path w="1346200" h="692150">
                <a:moveTo>
                  <a:pt x="330200" y="171450"/>
                </a:moveTo>
                <a:lnTo>
                  <a:pt x="330200" y="177800"/>
                </a:lnTo>
                <a:lnTo>
                  <a:pt x="336550" y="184150"/>
                </a:lnTo>
                <a:lnTo>
                  <a:pt x="330200" y="114300"/>
                </a:lnTo>
                <a:lnTo>
                  <a:pt x="323850" y="120650"/>
                </a:lnTo>
                <a:lnTo>
                  <a:pt x="323850" y="171450"/>
                </a:lnTo>
                <a:lnTo>
                  <a:pt x="330200" y="171450"/>
                </a:lnTo>
                <a:close/>
              </a:path>
              <a:path w="1346200" h="692150">
                <a:moveTo>
                  <a:pt x="330200" y="107950"/>
                </a:moveTo>
                <a:lnTo>
                  <a:pt x="336550" y="184150"/>
                </a:lnTo>
                <a:lnTo>
                  <a:pt x="349250" y="184150"/>
                </a:lnTo>
                <a:lnTo>
                  <a:pt x="349250" y="177800"/>
                </a:lnTo>
                <a:lnTo>
                  <a:pt x="355600" y="177800"/>
                </a:lnTo>
                <a:lnTo>
                  <a:pt x="355600" y="120650"/>
                </a:lnTo>
                <a:lnTo>
                  <a:pt x="349250" y="114300"/>
                </a:lnTo>
                <a:lnTo>
                  <a:pt x="349250" y="107950"/>
                </a:lnTo>
                <a:lnTo>
                  <a:pt x="330200" y="107950"/>
                </a:lnTo>
                <a:close/>
              </a:path>
              <a:path w="1346200" h="692150">
                <a:moveTo>
                  <a:pt x="355600" y="120650"/>
                </a:moveTo>
                <a:lnTo>
                  <a:pt x="355600" y="165100"/>
                </a:lnTo>
                <a:lnTo>
                  <a:pt x="355600" y="120650"/>
                </a:lnTo>
                <a:close/>
              </a:path>
              <a:path w="1346200" h="692150">
                <a:moveTo>
                  <a:pt x="1333500" y="317500"/>
                </a:moveTo>
                <a:lnTo>
                  <a:pt x="1327150" y="317500"/>
                </a:lnTo>
                <a:lnTo>
                  <a:pt x="1333500" y="342900"/>
                </a:lnTo>
                <a:lnTo>
                  <a:pt x="1333500" y="317500"/>
                </a:lnTo>
                <a:close/>
              </a:path>
              <a:path w="1346200" h="692150">
                <a:moveTo>
                  <a:pt x="1333500" y="342900"/>
                </a:moveTo>
                <a:lnTo>
                  <a:pt x="1327150" y="317500"/>
                </a:lnTo>
                <a:lnTo>
                  <a:pt x="1327150" y="342900"/>
                </a:lnTo>
                <a:lnTo>
                  <a:pt x="1333500" y="342900"/>
                </a:lnTo>
                <a:close/>
              </a:path>
              <a:path w="1346200" h="692150">
                <a:moveTo>
                  <a:pt x="1320800" y="311150"/>
                </a:moveTo>
                <a:lnTo>
                  <a:pt x="1314450" y="311150"/>
                </a:lnTo>
                <a:lnTo>
                  <a:pt x="1320800" y="342900"/>
                </a:lnTo>
                <a:lnTo>
                  <a:pt x="1320800" y="311150"/>
                </a:lnTo>
                <a:close/>
              </a:path>
              <a:path w="1346200" h="692150">
                <a:moveTo>
                  <a:pt x="1320800" y="342900"/>
                </a:moveTo>
                <a:lnTo>
                  <a:pt x="1314450" y="311150"/>
                </a:lnTo>
                <a:lnTo>
                  <a:pt x="1314450" y="342900"/>
                </a:lnTo>
                <a:lnTo>
                  <a:pt x="1320800" y="342900"/>
                </a:lnTo>
                <a:close/>
              </a:path>
              <a:path w="1346200" h="692150">
                <a:moveTo>
                  <a:pt x="1301750" y="311150"/>
                </a:moveTo>
                <a:lnTo>
                  <a:pt x="1295400" y="311150"/>
                </a:lnTo>
                <a:lnTo>
                  <a:pt x="1301750" y="336550"/>
                </a:lnTo>
                <a:lnTo>
                  <a:pt x="1301750" y="311150"/>
                </a:lnTo>
                <a:close/>
              </a:path>
              <a:path w="1346200" h="692150">
                <a:moveTo>
                  <a:pt x="1301750" y="336550"/>
                </a:moveTo>
                <a:lnTo>
                  <a:pt x="1295400" y="311150"/>
                </a:lnTo>
                <a:lnTo>
                  <a:pt x="1295400" y="336550"/>
                </a:lnTo>
                <a:lnTo>
                  <a:pt x="1301750" y="336550"/>
                </a:lnTo>
                <a:close/>
              </a:path>
              <a:path w="1346200" h="692150">
                <a:moveTo>
                  <a:pt x="1270000" y="304800"/>
                </a:moveTo>
                <a:lnTo>
                  <a:pt x="1270000" y="317500"/>
                </a:lnTo>
                <a:lnTo>
                  <a:pt x="1263650" y="317500"/>
                </a:lnTo>
                <a:lnTo>
                  <a:pt x="1263650" y="292100"/>
                </a:lnTo>
                <a:lnTo>
                  <a:pt x="1257300" y="292100"/>
                </a:lnTo>
                <a:lnTo>
                  <a:pt x="1263650" y="323850"/>
                </a:lnTo>
                <a:lnTo>
                  <a:pt x="1270000" y="323850"/>
                </a:lnTo>
                <a:lnTo>
                  <a:pt x="1276350" y="330200"/>
                </a:lnTo>
                <a:lnTo>
                  <a:pt x="1270000" y="304800"/>
                </a:lnTo>
                <a:close/>
              </a:path>
              <a:path w="1346200" h="692150">
                <a:moveTo>
                  <a:pt x="1276350" y="298450"/>
                </a:moveTo>
                <a:lnTo>
                  <a:pt x="1270000" y="298450"/>
                </a:lnTo>
                <a:lnTo>
                  <a:pt x="1276350" y="330200"/>
                </a:lnTo>
                <a:lnTo>
                  <a:pt x="1276350" y="298450"/>
                </a:lnTo>
                <a:close/>
              </a:path>
              <a:path w="1346200" h="692150">
                <a:moveTo>
                  <a:pt x="1257300" y="292100"/>
                </a:moveTo>
                <a:lnTo>
                  <a:pt x="1257300" y="304800"/>
                </a:lnTo>
                <a:lnTo>
                  <a:pt x="1257300" y="298450"/>
                </a:lnTo>
                <a:lnTo>
                  <a:pt x="1257300" y="323850"/>
                </a:lnTo>
                <a:lnTo>
                  <a:pt x="1263650" y="323850"/>
                </a:lnTo>
                <a:lnTo>
                  <a:pt x="1257300" y="317500"/>
                </a:lnTo>
                <a:lnTo>
                  <a:pt x="1257300" y="311150"/>
                </a:lnTo>
                <a:lnTo>
                  <a:pt x="1263650" y="323850"/>
                </a:lnTo>
                <a:lnTo>
                  <a:pt x="1257300" y="292100"/>
                </a:lnTo>
                <a:close/>
              </a:path>
              <a:path w="1346200" h="692150">
                <a:moveTo>
                  <a:pt x="1257300" y="323850"/>
                </a:moveTo>
                <a:lnTo>
                  <a:pt x="1257300" y="298450"/>
                </a:lnTo>
                <a:lnTo>
                  <a:pt x="1250950" y="298450"/>
                </a:lnTo>
                <a:lnTo>
                  <a:pt x="1250950" y="323850"/>
                </a:lnTo>
                <a:lnTo>
                  <a:pt x="1257300" y="323850"/>
                </a:lnTo>
                <a:close/>
              </a:path>
              <a:path w="1346200" h="692150">
                <a:moveTo>
                  <a:pt x="1263650" y="292100"/>
                </a:moveTo>
                <a:lnTo>
                  <a:pt x="1263650" y="317500"/>
                </a:lnTo>
                <a:lnTo>
                  <a:pt x="1263650" y="292100"/>
                </a:lnTo>
                <a:close/>
              </a:path>
              <a:path w="1346200" h="692150">
                <a:moveTo>
                  <a:pt x="1244600" y="292100"/>
                </a:moveTo>
                <a:lnTo>
                  <a:pt x="1238250" y="292100"/>
                </a:lnTo>
                <a:lnTo>
                  <a:pt x="1244600" y="317500"/>
                </a:lnTo>
                <a:lnTo>
                  <a:pt x="1244600" y="298450"/>
                </a:lnTo>
                <a:lnTo>
                  <a:pt x="1250950" y="311150"/>
                </a:lnTo>
                <a:lnTo>
                  <a:pt x="1250950" y="292100"/>
                </a:lnTo>
                <a:lnTo>
                  <a:pt x="1244600" y="292100"/>
                </a:lnTo>
                <a:close/>
              </a:path>
              <a:path w="1346200" h="692150">
                <a:moveTo>
                  <a:pt x="1244600" y="317500"/>
                </a:moveTo>
                <a:lnTo>
                  <a:pt x="1238250" y="292100"/>
                </a:lnTo>
                <a:lnTo>
                  <a:pt x="1238250" y="317500"/>
                </a:lnTo>
                <a:lnTo>
                  <a:pt x="1244600" y="317500"/>
                </a:lnTo>
                <a:close/>
              </a:path>
              <a:path w="1346200" h="692150">
                <a:moveTo>
                  <a:pt x="1244600" y="304800"/>
                </a:moveTo>
                <a:lnTo>
                  <a:pt x="1244600" y="311150"/>
                </a:lnTo>
                <a:lnTo>
                  <a:pt x="1250950" y="311150"/>
                </a:lnTo>
                <a:lnTo>
                  <a:pt x="1244600" y="298450"/>
                </a:lnTo>
                <a:lnTo>
                  <a:pt x="1244600" y="304800"/>
                </a:lnTo>
                <a:close/>
              </a:path>
              <a:path w="1346200" h="692150">
                <a:moveTo>
                  <a:pt x="1231900" y="285750"/>
                </a:moveTo>
                <a:lnTo>
                  <a:pt x="1225550" y="285750"/>
                </a:lnTo>
                <a:lnTo>
                  <a:pt x="1231900" y="317500"/>
                </a:lnTo>
                <a:lnTo>
                  <a:pt x="1231900" y="285750"/>
                </a:lnTo>
                <a:close/>
              </a:path>
              <a:path w="1346200" h="692150">
                <a:moveTo>
                  <a:pt x="1231900" y="317500"/>
                </a:moveTo>
                <a:lnTo>
                  <a:pt x="1225550" y="285750"/>
                </a:lnTo>
                <a:lnTo>
                  <a:pt x="1225550" y="317500"/>
                </a:lnTo>
                <a:lnTo>
                  <a:pt x="1231900" y="317500"/>
                </a:lnTo>
                <a:close/>
              </a:path>
              <a:path w="1346200" h="692150">
                <a:moveTo>
                  <a:pt x="1219200" y="279400"/>
                </a:moveTo>
                <a:lnTo>
                  <a:pt x="1212850" y="279400"/>
                </a:lnTo>
                <a:lnTo>
                  <a:pt x="1219200" y="311150"/>
                </a:lnTo>
                <a:lnTo>
                  <a:pt x="1219200" y="279400"/>
                </a:lnTo>
                <a:close/>
              </a:path>
              <a:path w="1346200" h="692150">
                <a:moveTo>
                  <a:pt x="1219200" y="311150"/>
                </a:moveTo>
                <a:lnTo>
                  <a:pt x="1212850" y="279400"/>
                </a:lnTo>
                <a:lnTo>
                  <a:pt x="1212850" y="311150"/>
                </a:lnTo>
                <a:lnTo>
                  <a:pt x="1219200" y="311150"/>
                </a:lnTo>
                <a:close/>
              </a:path>
              <a:path w="1346200" h="692150">
                <a:moveTo>
                  <a:pt x="1206500" y="279400"/>
                </a:moveTo>
                <a:lnTo>
                  <a:pt x="1200150" y="273050"/>
                </a:lnTo>
                <a:lnTo>
                  <a:pt x="1206500" y="311150"/>
                </a:lnTo>
                <a:lnTo>
                  <a:pt x="1206500" y="279400"/>
                </a:lnTo>
                <a:close/>
              </a:path>
              <a:path w="1346200" h="692150">
                <a:moveTo>
                  <a:pt x="1206500" y="311150"/>
                </a:moveTo>
                <a:lnTo>
                  <a:pt x="1200150" y="273050"/>
                </a:lnTo>
                <a:lnTo>
                  <a:pt x="1200150" y="311150"/>
                </a:lnTo>
                <a:lnTo>
                  <a:pt x="1206500" y="311150"/>
                </a:lnTo>
                <a:close/>
              </a:path>
              <a:path w="1346200" h="692150">
                <a:moveTo>
                  <a:pt x="1193800" y="273050"/>
                </a:moveTo>
                <a:lnTo>
                  <a:pt x="1187450" y="273050"/>
                </a:lnTo>
                <a:lnTo>
                  <a:pt x="1193800" y="304800"/>
                </a:lnTo>
                <a:lnTo>
                  <a:pt x="1193800" y="273050"/>
                </a:lnTo>
                <a:close/>
              </a:path>
              <a:path w="1346200" h="692150">
                <a:moveTo>
                  <a:pt x="1193800" y="304800"/>
                </a:moveTo>
                <a:lnTo>
                  <a:pt x="1187450" y="273050"/>
                </a:lnTo>
                <a:lnTo>
                  <a:pt x="1187450" y="304800"/>
                </a:lnTo>
                <a:lnTo>
                  <a:pt x="1193800" y="304800"/>
                </a:lnTo>
                <a:close/>
              </a:path>
              <a:path w="1346200" h="692150">
                <a:moveTo>
                  <a:pt x="1181100" y="266700"/>
                </a:moveTo>
                <a:lnTo>
                  <a:pt x="1174750" y="266700"/>
                </a:lnTo>
                <a:lnTo>
                  <a:pt x="1181100" y="304800"/>
                </a:lnTo>
                <a:lnTo>
                  <a:pt x="1181100" y="266700"/>
                </a:lnTo>
                <a:close/>
              </a:path>
              <a:path w="1346200" h="692150">
                <a:moveTo>
                  <a:pt x="1181100" y="304800"/>
                </a:moveTo>
                <a:lnTo>
                  <a:pt x="1174750" y="266700"/>
                </a:lnTo>
                <a:lnTo>
                  <a:pt x="1174750" y="304800"/>
                </a:lnTo>
                <a:lnTo>
                  <a:pt x="1181100" y="304800"/>
                </a:lnTo>
                <a:close/>
              </a:path>
              <a:path w="1346200" h="692150">
                <a:moveTo>
                  <a:pt x="1130300" y="285750"/>
                </a:moveTo>
                <a:lnTo>
                  <a:pt x="1130300" y="292100"/>
                </a:lnTo>
                <a:lnTo>
                  <a:pt x="1136650" y="292100"/>
                </a:lnTo>
                <a:lnTo>
                  <a:pt x="1130300" y="279400"/>
                </a:lnTo>
                <a:lnTo>
                  <a:pt x="1130300" y="285750"/>
                </a:lnTo>
                <a:close/>
              </a:path>
              <a:path w="1346200" h="692150">
                <a:moveTo>
                  <a:pt x="1104900" y="247650"/>
                </a:moveTo>
                <a:lnTo>
                  <a:pt x="1111250" y="285750"/>
                </a:lnTo>
                <a:lnTo>
                  <a:pt x="1111250" y="279400"/>
                </a:lnTo>
                <a:lnTo>
                  <a:pt x="1117600" y="279400"/>
                </a:lnTo>
                <a:lnTo>
                  <a:pt x="1117600" y="273050"/>
                </a:lnTo>
                <a:lnTo>
                  <a:pt x="1111250" y="273050"/>
                </a:lnTo>
                <a:lnTo>
                  <a:pt x="1111250" y="247650"/>
                </a:lnTo>
                <a:lnTo>
                  <a:pt x="1104900" y="247650"/>
                </a:lnTo>
                <a:close/>
              </a:path>
              <a:path w="1346200" h="692150">
                <a:moveTo>
                  <a:pt x="1111250" y="247650"/>
                </a:moveTo>
                <a:lnTo>
                  <a:pt x="1111250" y="273050"/>
                </a:lnTo>
                <a:lnTo>
                  <a:pt x="1111250" y="247650"/>
                </a:lnTo>
                <a:close/>
              </a:path>
              <a:path w="1346200" h="692150">
                <a:moveTo>
                  <a:pt x="1111250" y="285750"/>
                </a:moveTo>
                <a:lnTo>
                  <a:pt x="1104900" y="247650"/>
                </a:lnTo>
                <a:lnTo>
                  <a:pt x="1104900" y="285750"/>
                </a:lnTo>
                <a:lnTo>
                  <a:pt x="1111250" y="285750"/>
                </a:lnTo>
                <a:close/>
              </a:path>
              <a:path w="1346200" h="692150">
                <a:moveTo>
                  <a:pt x="1085850" y="266700"/>
                </a:moveTo>
                <a:lnTo>
                  <a:pt x="1085850" y="254000"/>
                </a:lnTo>
                <a:lnTo>
                  <a:pt x="1092200" y="260350"/>
                </a:lnTo>
                <a:lnTo>
                  <a:pt x="1098550" y="279400"/>
                </a:lnTo>
                <a:lnTo>
                  <a:pt x="1098550" y="241300"/>
                </a:lnTo>
                <a:lnTo>
                  <a:pt x="1092200" y="241300"/>
                </a:lnTo>
                <a:lnTo>
                  <a:pt x="1085850" y="247650"/>
                </a:lnTo>
                <a:lnTo>
                  <a:pt x="1085850" y="241300"/>
                </a:lnTo>
                <a:lnTo>
                  <a:pt x="1085850" y="266700"/>
                </a:lnTo>
                <a:close/>
              </a:path>
              <a:path w="1346200" h="692150">
                <a:moveTo>
                  <a:pt x="1079500" y="234950"/>
                </a:moveTo>
                <a:lnTo>
                  <a:pt x="1079500" y="273050"/>
                </a:lnTo>
                <a:lnTo>
                  <a:pt x="1085850" y="279400"/>
                </a:lnTo>
                <a:lnTo>
                  <a:pt x="1085850" y="241300"/>
                </a:lnTo>
                <a:lnTo>
                  <a:pt x="1079500" y="241300"/>
                </a:lnTo>
                <a:lnTo>
                  <a:pt x="1079500" y="234950"/>
                </a:lnTo>
                <a:close/>
              </a:path>
              <a:path w="1346200" h="692150">
                <a:moveTo>
                  <a:pt x="1098550" y="241300"/>
                </a:moveTo>
                <a:lnTo>
                  <a:pt x="1098550" y="266700"/>
                </a:lnTo>
                <a:lnTo>
                  <a:pt x="1098550" y="241300"/>
                </a:lnTo>
                <a:close/>
              </a:path>
              <a:path w="1346200" h="692150">
                <a:moveTo>
                  <a:pt x="1098550" y="279400"/>
                </a:moveTo>
                <a:lnTo>
                  <a:pt x="1092200" y="260350"/>
                </a:lnTo>
                <a:lnTo>
                  <a:pt x="1092200" y="279400"/>
                </a:lnTo>
                <a:lnTo>
                  <a:pt x="1098550" y="279400"/>
                </a:lnTo>
                <a:close/>
              </a:path>
              <a:path w="1346200" h="692150">
                <a:moveTo>
                  <a:pt x="1079500" y="273050"/>
                </a:moveTo>
                <a:lnTo>
                  <a:pt x="1079500" y="234950"/>
                </a:lnTo>
                <a:lnTo>
                  <a:pt x="1073150" y="234950"/>
                </a:lnTo>
                <a:lnTo>
                  <a:pt x="1073150" y="273050"/>
                </a:lnTo>
                <a:lnTo>
                  <a:pt x="1079500" y="273050"/>
                </a:lnTo>
                <a:close/>
              </a:path>
              <a:path w="1346200" h="692150">
                <a:moveTo>
                  <a:pt x="1073150" y="247650"/>
                </a:moveTo>
                <a:lnTo>
                  <a:pt x="1066800" y="241300"/>
                </a:lnTo>
                <a:lnTo>
                  <a:pt x="1073150" y="273050"/>
                </a:lnTo>
                <a:lnTo>
                  <a:pt x="1073150" y="247650"/>
                </a:lnTo>
                <a:close/>
              </a:path>
              <a:path w="1346200" h="692150">
                <a:moveTo>
                  <a:pt x="1066800" y="273050"/>
                </a:moveTo>
                <a:lnTo>
                  <a:pt x="1073150" y="273050"/>
                </a:lnTo>
                <a:lnTo>
                  <a:pt x="1066800" y="241300"/>
                </a:lnTo>
                <a:lnTo>
                  <a:pt x="1066800" y="234950"/>
                </a:lnTo>
                <a:lnTo>
                  <a:pt x="1060450" y="234950"/>
                </a:lnTo>
                <a:lnTo>
                  <a:pt x="1060450" y="273050"/>
                </a:lnTo>
                <a:lnTo>
                  <a:pt x="1066800" y="273050"/>
                </a:lnTo>
                <a:close/>
              </a:path>
              <a:path w="1346200" h="692150">
                <a:moveTo>
                  <a:pt x="1035050" y="222250"/>
                </a:moveTo>
                <a:lnTo>
                  <a:pt x="1035050" y="266700"/>
                </a:lnTo>
                <a:lnTo>
                  <a:pt x="1041400" y="260350"/>
                </a:lnTo>
                <a:lnTo>
                  <a:pt x="1041400" y="254000"/>
                </a:lnTo>
                <a:lnTo>
                  <a:pt x="1047750" y="266700"/>
                </a:lnTo>
                <a:lnTo>
                  <a:pt x="1041400" y="234950"/>
                </a:lnTo>
                <a:lnTo>
                  <a:pt x="1047750" y="266700"/>
                </a:lnTo>
                <a:lnTo>
                  <a:pt x="1054100" y="266700"/>
                </a:lnTo>
                <a:lnTo>
                  <a:pt x="1054100" y="228600"/>
                </a:lnTo>
                <a:lnTo>
                  <a:pt x="1041400" y="228600"/>
                </a:lnTo>
                <a:lnTo>
                  <a:pt x="1041400" y="247650"/>
                </a:lnTo>
                <a:lnTo>
                  <a:pt x="1041400" y="228600"/>
                </a:lnTo>
                <a:lnTo>
                  <a:pt x="1035050" y="228600"/>
                </a:lnTo>
                <a:lnTo>
                  <a:pt x="1035050" y="222250"/>
                </a:lnTo>
                <a:close/>
              </a:path>
              <a:path w="1346200" h="692150">
                <a:moveTo>
                  <a:pt x="1054100" y="228600"/>
                </a:moveTo>
                <a:lnTo>
                  <a:pt x="1054100" y="254000"/>
                </a:lnTo>
                <a:lnTo>
                  <a:pt x="1054100" y="228600"/>
                </a:lnTo>
                <a:close/>
              </a:path>
              <a:path w="1346200" h="692150">
                <a:moveTo>
                  <a:pt x="1035050" y="266700"/>
                </a:moveTo>
                <a:lnTo>
                  <a:pt x="1035050" y="222250"/>
                </a:lnTo>
                <a:lnTo>
                  <a:pt x="1028700" y="222250"/>
                </a:lnTo>
                <a:lnTo>
                  <a:pt x="1028700" y="266700"/>
                </a:lnTo>
                <a:lnTo>
                  <a:pt x="1035050" y="266700"/>
                </a:lnTo>
                <a:close/>
              </a:path>
              <a:path w="1346200" h="692150">
                <a:moveTo>
                  <a:pt x="984250" y="247650"/>
                </a:moveTo>
                <a:lnTo>
                  <a:pt x="984250" y="254000"/>
                </a:lnTo>
                <a:lnTo>
                  <a:pt x="990600" y="254000"/>
                </a:lnTo>
                <a:lnTo>
                  <a:pt x="984250" y="209550"/>
                </a:lnTo>
                <a:lnTo>
                  <a:pt x="977900" y="209550"/>
                </a:lnTo>
                <a:lnTo>
                  <a:pt x="977900" y="247650"/>
                </a:lnTo>
                <a:lnTo>
                  <a:pt x="984250" y="247650"/>
                </a:lnTo>
                <a:close/>
              </a:path>
              <a:path w="1346200" h="692150">
                <a:moveTo>
                  <a:pt x="990600" y="209550"/>
                </a:moveTo>
                <a:lnTo>
                  <a:pt x="984250" y="209550"/>
                </a:lnTo>
                <a:lnTo>
                  <a:pt x="990600" y="254000"/>
                </a:lnTo>
                <a:lnTo>
                  <a:pt x="990600" y="209550"/>
                </a:lnTo>
                <a:close/>
              </a:path>
              <a:path w="1346200" h="692150">
                <a:moveTo>
                  <a:pt x="965200" y="203200"/>
                </a:moveTo>
                <a:lnTo>
                  <a:pt x="958850" y="203200"/>
                </a:lnTo>
                <a:lnTo>
                  <a:pt x="958850" y="228600"/>
                </a:lnTo>
                <a:lnTo>
                  <a:pt x="958850" y="209550"/>
                </a:lnTo>
                <a:lnTo>
                  <a:pt x="952500" y="203200"/>
                </a:lnTo>
                <a:lnTo>
                  <a:pt x="952500" y="196850"/>
                </a:lnTo>
                <a:lnTo>
                  <a:pt x="946150" y="196850"/>
                </a:lnTo>
                <a:lnTo>
                  <a:pt x="952500" y="241300"/>
                </a:lnTo>
                <a:lnTo>
                  <a:pt x="958850" y="241300"/>
                </a:lnTo>
                <a:lnTo>
                  <a:pt x="958850" y="234950"/>
                </a:lnTo>
                <a:lnTo>
                  <a:pt x="965200" y="241300"/>
                </a:lnTo>
                <a:lnTo>
                  <a:pt x="958850" y="215900"/>
                </a:lnTo>
                <a:lnTo>
                  <a:pt x="965200" y="241300"/>
                </a:lnTo>
                <a:lnTo>
                  <a:pt x="965200" y="203200"/>
                </a:lnTo>
                <a:close/>
              </a:path>
              <a:path w="1346200" h="692150">
                <a:moveTo>
                  <a:pt x="971550" y="203200"/>
                </a:moveTo>
                <a:lnTo>
                  <a:pt x="965200" y="203200"/>
                </a:lnTo>
                <a:lnTo>
                  <a:pt x="971550" y="247650"/>
                </a:lnTo>
                <a:lnTo>
                  <a:pt x="971550" y="203200"/>
                </a:lnTo>
                <a:close/>
              </a:path>
              <a:path w="1346200" h="692150">
                <a:moveTo>
                  <a:pt x="965200" y="241300"/>
                </a:moveTo>
                <a:lnTo>
                  <a:pt x="965200" y="247650"/>
                </a:lnTo>
                <a:lnTo>
                  <a:pt x="971550" y="247650"/>
                </a:lnTo>
                <a:lnTo>
                  <a:pt x="965200" y="203200"/>
                </a:lnTo>
                <a:lnTo>
                  <a:pt x="965200" y="241300"/>
                </a:lnTo>
                <a:close/>
              </a:path>
              <a:path w="1346200" h="692150">
                <a:moveTo>
                  <a:pt x="939800" y="203200"/>
                </a:moveTo>
                <a:lnTo>
                  <a:pt x="939800" y="196850"/>
                </a:lnTo>
                <a:lnTo>
                  <a:pt x="939800" y="222250"/>
                </a:lnTo>
                <a:lnTo>
                  <a:pt x="939800" y="196850"/>
                </a:lnTo>
                <a:lnTo>
                  <a:pt x="933450" y="190500"/>
                </a:lnTo>
                <a:lnTo>
                  <a:pt x="927100" y="190500"/>
                </a:lnTo>
                <a:lnTo>
                  <a:pt x="927100" y="196850"/>
                </a:lnTo>
                <a:lnTo>
                  <a:pt x="933450" y="234950"/>
                </a:lnTo>
                <a:lnTo>
                  <a:pt x="939800" y="234950"/>
                </a:lnTo>
                <a:lnTo>
                  <a:pt x="939800" y="228600"/>
                </a:lnTo>
                <a:lnTo>
                  <a:pt x="946150" y="234950"/>
                </a:lnTo>
                <a:lnTo>
                  <a:pt x="939800" y="209550"/>
                </a:lnTo>
                <a:lnTo>
                  <a:pt x="939800" y="203200"/>
                </a:lnTo>
                <a:close/>
              </a:path>
              <a:path w="1346200" h="692150">
                <a:moveTo>
                  <a:pt x="933450" y="234950"/>
                </a:moveTo>
                <a:lnTo>
                  <a:pt x="927100" y="196850"/>
                </a:lnTo>
                <a:lnTo>
                  <a:pt x="927100" y="234950"/>
                </a:lnTo>
                <a:lnTo>
                  <a:pt x="933450" y="234950"/>
                </a:lnTo>
                <a:close/>
              </a:path>
              <a:path w="1346200" h="692150">
                <a:moveTo>
                  <a:pt x="946150" y="234950"/>
                </a:moveTo>
                <a:lnTo>
                  <a:pt x="946150" y="241300"/>
                </a:lnTo>
                <a:lnTo>
                  <a:pt x="952500" y="241300"/>
                </a:lnTo>
                <a:lnTo>
                  <a:pt x="946150" y="196850"/>
                </a:lnTo>
                <a:lnTo>
                  <a:pt x="939800" y="203200"/>
                </a:lnTo>
                <a:lnTo>
                  <a:pt x="939800" y="209550"/>
                </a:lnTo>
                <a:lnTo>
                  <a:pt x="946150" y="234950"/>
                </a:lnTo>
                <a:close/>
              </a:path>
              <a:path w="1346200" h="692150">
                <a:moveTo>
                  <a:pt x="901700" y="184150"/>
                </a:moveTo>
                <a:lnTo>
                  <a:pt x="895350" y="177800"/>
                </a:lnTo>
                <a:lnTo>
                  <a:pt x="901700" y="228600"/>
                </a:lnTo>
                <a:lnTo>
                  <a:pt x="901700" y="184150"/>
                </a:lnTo>
                <a:close/>
              </a:path>
              <a:path w="1346200" h="692150">
                <a:moveTo>
                  <a:pt x="895350" y="228600"/>
                </a:moveTo>
                <a:lnTo>
                  <a:pt x="901700" y="228600"/>
                </a:lnTo>
                <a:lnTo>
                  <a:pt x="895350" y="177800"/>
                </a:lnTo>
                <a:lnTo>
                  <a:pt x="889000" y="177800"/>
                </a:lnTo>
                <a:lnTo>
                  <a:pt x="889000" y="228600"/>
                </a:lnTo>
                <a:lnTo>
                  <a:pt x="895350" y="228600"/>
                </a:lnTo>
                <a:close/>
              </a:path>
              <a:path w="1346200" h="692150">
                <a:moveTo>
                  <a:pt x="876300" y="171450"/>
                </a:moveTo>
                <a:lnTo>
                  <a:pt x="869950" y="171450"/>
                </a:lnTo>
                <a:lnTo>
                  <a:pt x="869950" y="177800"/>
                </a:lnTo>
                <a:lnTo>
                  <a:pt x="863600" y="177800"/>
                </a:lnTo>
                <a:lnTo>
                  <a:pt x="863600" y="171450"/>
                </a:lnTo>
                <a:lnTo>
                  <a:pt x="863600" y="203200"/>
                </a:lnTo>
                <a:lnTo>
                  <a:pt x="863600" y="171450"/>
                </a:lnTo>
                <a:lnTo>
                  <a:pt x="857250" y="171450"/>
                </a:lnTo>
                <a:lnTo>
                  <a:pt x="857250" y="165100"/>
                </a:lnTo>
                <a:lnTo>
                  <a:pt x="850900" y="165100"/>
                </a:lnTo>
                <a:lnTo>
                  <a:pt x="857250" y="215900"/>
                </a:lnTo>
                <a:lnTo>
                  <a:pt x="863600" y="215900"/>
                </a:lnTo>
                <a:lnTo>
                  <a:pt x="863600" y="209550"/>
                </a:lnTo>
                <a:lnTo>
                  <a:pt x="869950" y="215900"/>
                </a:lnTo>
                <a:lnTo>
                  <a:pt x="863600" y="190500"/>
                </a:lnTo>
                <a:lnTo>
                  <a:pt x="863600" y="184150"/>
                </a:lnTo>
                <a:lnTo>
                  <a:pt x="869950" y="215900"/>
                </a:lnTo>
                <a:lnTo>
                  <a:pt x="876300" y="222250"/>
                </a:lnTo>
                <a:lnTo>
                  <a:pt x="876300" y="171450"/>
                </a:lnTo>
                <a:close/>
              </a:path>
              <a:path w="1346200" h="692150">
                <a:moveTo>
                  <a:pt x="882650" y="177800"/>
                </a:moveTo>
                <a:lnTo>
                  <a:pt x="876300" y="171450"/>
                </a:lnTo>
                <a:lnTo>
                  <a:pt x="882650" y="222250"/>
                </a:lnTo>
                <a:lnTo>
                  <a:pt x="882650" y="177800"/>
                </a:lnTo>
                <a:close/>
              </a:path>
              <a:path w="1346200" h="692150">
                <a:moveTo>
                  <a:pt x="850900" y="165100"/>
                </a:moveTo>
                <a:lnTo>
                  <a:pt x="844550" y="171450"/>
                </a:lnTo>
                <a:lnTo>
                  <a:pt x="844550" y="196850"/>
                </a:lnTo>
                <a:lnTo>
                  <a:pt x="844550" y="177800"/>
                </a:lnTo>
                <a:lnTo>
                  <a:pt x="838200" y="177800"/>
                </a:lnTo>
                <a:lnTo>
                  <a:pt x="844550" y="203200"/>
                </a:lnTo>
                <a:lnTo>
                  <a:pt x="850900" y="215900"/>
                </a:lnTo>
                <a:lnTo>
                  <a:pt x="844550" y="184150"/>
                </a:lnTo>
                <a:lnTo>
                  <a:pt x="850900" y="215900"/>
                </a:lnTo>
                <a:lnTo>
                  <a:pt x="850900" y="165100"/>
                </a:lnTo>
                <a:close/>
              </a:path>
              <a:path w="1346200" h="692150">
                <a:moveTo>
                  <a:pt x="838200" y="209550"/>
                </a:moveTo>
                <a:lnTo>
                  <a:pt x="844550" y="203200"/>
                </a:lnTo>
                <a:lnTo>
                  <a:pt x="838200" y="177800"/>
                </a:lnTo>
                <a:lnTo>
                  <a:pt x="838200" y="158750"/>
                </a:lnTo>
                <a:lnTo>
                  <a:pt x="831850" y="158750"/>
                </a:lnTo>
                <a:lnTo>
                  <a:pt x="831850" y="209550"/>
                </a:lnTo>
                <a:lnTo>
                  <a:pt x="838200" y="209550"/>
                </a:lnTo>
                <a:close/>
              </a:path>
              <a:path w="1346200" h="692150">
                <a:moveTo>
                  <a:pt x="838200" y="158750"/>
                </a:moveTo>
                <a:lnTo>
                  <a:pt x="838200" y="177800"/>
                </a:lnTo>
                <a:lnTo>
                  <a:pt x="838200" y="158750"/>
                </a:lnTo>
                <a:close/>
              </a:path>
              <a:path w="1346200" h="692150">
                <a:moveTo>
                  <a:pt x="831850" y="209550"/>
                </a:moveTo>
                <a:lnTo>
                  <a:pt x="831850" y="158750"/>
                </a:lnTo>
                <a:lnTo>
                  <a:pt x="825500" y="158750"/>
                </a:lnTo>
                <a:lnTo>
                  <a:pt x="825500" y="209550"/>
                </a:lnTo>
                <a:lnTo>
                  <a:pt x="831850" y="209550"/>
                </a:lnTo>
                <a:close/>
              </a:path>
              <a:path w="1346200" h="692150">
                <a:moveTo>
                  <a:pt x="819150" y="152400"/>
                </a:moveTo>
                <a:lnTo>
                  <a:pt x="812800" y="152400"/>
                </a:lnTo>
                <a:lnTo>
                  <a:pt x="819150" y="203200"/>
                </a:lnTo>
                <a:lnTo>
                  <a:pt x="819150" y="152400"/>
                </a:lnTo>
                <a:close/>
              </a:path>
              <a:path w="1346200" h="692150">
                <a:moveTo>
                  <a:pt x="812800" y="203200"/>
                </a:moveTo>
                <a:lnTo>
                  <a:pt x="819150" y="203200"/>
                </a:lnTo>
                <a:lnTo>
                  <a:pt x="812800" y="152400"/>
                </a:lnTo>
                <a:lnTo>
                  <a:pt x="806450" y="152400"/>
                </a:lnTo>
                <a:lnTo>
                  <a:pt x="806450" y="203200"/>
                </a:lnTo>
                <a:lnTo>
                  <a:pt x="812800" y="203200"/>
                </a:lnTo>
                <a:close/>
              </a:path>
              <a:path w="1346200" h="692150">
                <a:moveTo>
                  <a:pt x="800100" y="152400"/>
                </a:moveTo>
                <a:lnTo>
                  <a:pt x="793750" y="146050"/>
                </a:lnTo>
                <a:lnTo>
                  <a:pt x="800100" y="196850"/>
                </a:lnTo>
                <a:lnTo>
                  <a:pt x="800100" y="152400"/>
                </a:lnTo>
                <a:close/>
              </a:path>
              <a:path w="1346200" h="692150">
                <a:moveTo>
                  <a:pt x="800100" y="196850"/>
                </a:moveTo>
                <a:lnTo>
                  <a:pt x="793750" y="146050"/>
                </a:lnTo>
                <a:lnTo>
                  <a:pt x="781050" y="146050"/>
                </a:lnTo>
                <a:lnTo>
                  <a:pt x="781050" y="152400"/>
                </a:lnTo>
                <a:lnTo>
                  <a:pt x="787400" y="196850"/>
                </a:lnTo>
                <a:lnTo>
                  <a:pt x="800100" y="196850"/>
                </a:lnTo>
                <a:close/>
              </a:path>
              <a:path w="1346200" h="692150">
                <a:moveTo>
                  <a:pt x="787400" y="196850"/>
                </a:moveTo>
                <a:lnTo>
                  <a:pt x="781050" y="152400"/>
                </a:lnTo>
                <a:lnTo>
                  <a:pt x="781050" y="196850"/>
                </a:lnTo>
                <a:lnTo>
                  <a:pt x="787400" y="196850"/>
                </a:lnTo>
                <a:close/>
              </a:path>
              <a:path w="1346200" h="692150">
                <a:moveTo>
                  <a:pt x="768350" y="139700"/>
                </a:moveTo>
                <a:lnTo>
                  <a:pt x="762000" y="139700"/>
                </a:lnTo>
                <a:lnTo>
                  <a:pt x="762000" y="146050"/>
                </a:lnTo>
                <a:lnTo>
                  <a:pt x="755650" y="146050"/>
                </a:lnTo>
                <a:lnTo>
                  <a:pt x="755650" y="139700"/>
                </a:lnTo>
                <a:lnTo>
                  <a:pt x="755650" y="171450"/>
                </a:lnTo>
                <a:lnTo>
                  <a:pt x="755650" y="139700"/>
                </a:lnTo>
                <a:lnTo>
                  <a:pt x="749300" y="139700"/>
                </a:lnTo>
                <a:lnTo>
                  <a:pt x="755650" y="177800"/>
                </a:lnTo>
                <a:lnTo>
                  <a:pt x="762000" y="184150"/>
                </a:lnTo>
                <a:lnTo>
                  <a:pt x="755650" y="158750"/>
                </a:lnTo>
                <a:lnTo>
                  <a:pt x="755650" y="152400"/>
                </a:lnTo>
                <a:lnTo>
                  <a:pt x="762000" y="184150"/>
                </a:lnTo>
                <a:lnTo>
                  <a:pt x="768350" y="190500"/>
                </a:lnTo>
                <a:lnTo>
                  <a:pt x="768350" y="139700"/>
                </a:lnTo>
                <a:close/>
              </a:path>
              <a:path w="1346200" h="692150">
                <a:moveTo>
                  <a:pt x="749300" y="184150"/>
                </a:moveTo>
                <a:lnTo>
                  <a:pt x="755650" y="177800"/>
                </a:lnTo>
                <a:lnTo>
                  <a:pt x="749300" y="139700"/>
                </a:lnTo>
                <a:lnTo>
                  <a:pt x="749300" y="133350"/>
                </a:lnTo>
                <a:lnTo>
                  <a:pt x="742950" y="133350"/>
                </a:lnTo>
                <a:lnTo>
                  <a:pt x="742950" y="184150"/>
                </a:lnTo>
                <a:lnTo>
                  <a:pt x="749300" y="184150"/>
                </a:lnTo>
                <a:close/>
              </a:path>
              <a:path w="1346200" h="692150">
                <a:moveTo>
                  <a:pt x="781050" y="393700"/>
                </a:moveTo>
                <a:lnTo>
                  <a:pt x="774700" y="393700"/>
                </a:lnTo>
                <a:lnTo>
                  <a:pt x="781050" y="450850"/>
                </a:lnTo>
                <a:lnTo>
                  <a:pt x="781050" y="393700"/>
                </a:lnTo>
                <a:close/>
              </a:path>
              <a:path w="1346200" h="692150">
                <a:moveTo>
                  <a:pt x="774700" y="450850"/>
                </a:moveTo>
                <a:lnTo>
                  <a:pt x="768350" y="425450"/>
                </a:lnTo>
                <a:lnTo>
                  <a:pt x="768350" y="450850"/>
                </a:lnTo>
                <a:lnTo>
                  <a:pt x="774700" y="450850"/>
                </a:lnTo>
                <a:close/>
              </a:path>
              <a:path w="1346200" h="692150">
                <a:moveTo>
                  <a:pt x="774700" y="139700"/>
                </a:moveTo>
                <a:lnTo>
                  <a:pt x="768350" y="139700"/>
                </a:lnTo>
                <a:lnTo>
                  <a:pt x="774700" y="190500"/>
                </a:lnTo>
                <a:lnTo>
                  <a:pt x="774700" y="139700"/>
                </a:lnTo>
                <a:close/>
              </a:path>
              <a:path w="1346200" h="692150">
                <a:moveTo>
                  <a:pt x="742950" y="184150"/>
                </a:moveTo>
                <a:lnTo>
                  <a:pt x="742950" y="133350"/>
                </a:lnTo>
                <a:lnTo>
                  <a:pt x="736600" y="133350"/>
                </a:lnTo>
                <a:lnTo>
                  <a:pt x="736600" y="184150"/>
                </a:lnTo>
                <a:lnTo>
                  <a:pt x="742950" y="184150"/>
                </a:lnTo>
                <a:close/>
              </a:path>
              <a:path w="1346200" h="692150">
                <a:moveTo>
                  <a:pt x="723900" y="120650"/>
                </a:moveTo>
                <a:lnTo>
                  <a:pt x="723900" y="177800"/>
                </a:lnTo>
                <a:lnTo>
                  <a:pt x="730250" y="177800"/>
                </a:lnTo>
                <a:lnTo>
                  <a:pt x="730250" y="127000"/>
                </a:lnTo>
                <a:lnTo>
                  <a:pt x="723900" y="127000"/>
                </a:lnTo>
                <a:lnTo>
                  <a:pt x="723900" y="120650"/>
                </a:lnTo>
                <a:close/>
              </a:path>
              <a:path w="1346200" h="692150">
                <a:moveTo>
                  <a:pt x="717550" y="120650"/>
                </a:moveTo>
                <a:lnTo>
                  <a:pt x="711200" y="127000"/>
                </a:lnTo>
                <a:lnTo>
                  <a:pt x="717550" y="177800"/>
                </a:lnTo>
                <a:lnTo>
                  <a:pt x="723900" y="177800"/>
                </a:lnTo>
                <a:lnTo>
                  <a:pt x="723900" y="120650"/>
                </a:lnTo>
                <a:lnTo>
                  <a:pt x="717550" y="120650"/>
                </a:lnTo>
                <a:close/>
              </a:path>
              <a:path w="1346200" h="692150">
                <a:moveTo>
                  <a:pt x="717550" y="177800"/>
                </a:moveTo>
                <a:lnTo>
                  <a:pt x="711200" y="127000"/>
                </a:lnTo>
                <a:lnTo>
                  <a:pt x="711200" y="177800"/>
                </a:lnTo>
                <a:lnTo>
                  <a:pt x="717550" y="177800"/>
                </a:lnTo>
                <a:close/>
              </a:path>
              <a:path w="1346200" h="692150">
                <a:moveTo>
                  <a:pt x="730250" y="127000"/>
                </a:moveTo>
                <a:lnTo>
                  <a:pt x="730250" y="165100"/>
                </a:lnTo>
                <a:lnTo>
                  <a:pt x="730250" y="127000"/>
                </a:lnTo>
                <a:close/>
              </a:path>
              <a:path w="1346200" h="692150">
                <a:moveTo>
                  <a:pt x="698500" y="114300"/>
                </a:moveTo>
                <a:lnTo>
                  <a:pt x="698500" y="171450"/>
                </a:lnTo>
                <a:lnTo>
                  <a:pt x="704850" y="171450"/>
                </a:lnTo>
                <a:lnTo>
                  <a:pt x="704850" y="120650"/>
                </a:lnTo>
                <a:lnTo>
                  <a:pt x="698500" y="120650"/>
                </a:lnTo>
                <a:lnTo>
                  <a:pt x="698500" y="114300"/>
                </a:lnTo>
                <a:close/>
              </a:path>
              <a:path w="1346200" h="692150">
                <a:moveTo>
                  <a:pt x="692150" y="114300"/>
                </a:moveTo>
                <a:lnTo>
                  <a:pt x="685800" y="120650"/>
                </a:lnTo>
                <a:lnTo>
                  <a:pt x="692150" y="171450"/>
                </a:lnTo>
                <a:lnTo>
                  <a:pt x="698500" y="171450"/>
                </a:lnTo>
                <a:lnTo>
                  <a:pt x="698500" y="114300"/>
                </a:lnTo>
                <a:lnTo>
                  <a:pt x="692150" y="114300"/>
                </a:lnTo>
                <a:close/>
              </a:path>
              <a:path w="1346200" h="692150">
                <a:moveTo>
                  <a:pt x="692150" y="171450"/>
                </a:moveTo>
                <a:lnTo>
                  <a:pt x="685800" y="120650"/>
                </a:lnTo>
                <a:lnTo>
                  <a:pt x="685800" y="171450"/>
                </a:lnTo>
                <a:lnTo>
                  <a:pt x="692150" y="171450"/>
                </a:lnTo>
                <a:close/>
              </a:path>
              <a:path w="1346200" h="692150">
                <a:moveTo>
                  <a:pt x="704850" y="120650"/>
                </a:moveTo>
                <a:lnTo>
                  <a:pt x="704850" y="158750"/>
                </a:lnTo>
                <a:lnTo>
                  <a:pt x="704850" y="120650"/>
                </a:lnTo>
                <a:close/>
              </a:path>
              <a:path w="1346200" h="692150">
                <a:moveTo>
                  <a:pt x="679450" y="114300"/>
                </a:moveTo>
                <a:lnTo>
                  <a:pt x="673100" y="107950"/>
                </a:lnTo>
                <a:lnTo>
                  <a:pt x="679450" y="165100"/>
                </a:lnTo>
                <a:lnTo>
                  <a:pt x="679450" y="114300"/>
                </a:lnTo>
                <a:close/>
              </a:path>
              <a:path w="1346200" h="692150">
                <a:moveTo>
                  <a:pt x="679450" y="165100"/>
                </a:moveTo>
                <a:lnTo>
                  <a:pt x="673100" y="107950"/>
                </a:lnTo>
                <a:lnTo>
                  <a:pt x="660400" y="107950"/>
                </a:lnTo>
                <a:lnTo>
                  <a:pt x="660400" y="114300"/>
                </a:lnTo>
                <a:lnTo>
                  <a:pt x="666750" y="165100"/>
                </a:lnTo>
                <a:lnTo>
                  <a:pt x="679450" y="165100"/>
                </a:lnTo>
                <a:close/>
              </a:path>
              <a:path w="1346200" h="692150">
                <a:moveTo>
                  <a:pt x="666750" y="165100"/>
                </a:moveTo>
                <a:lnTo>
                  <a:pt x="660400" y="114300"/>
                </a:lnTo>
                <a:lnTo>
                  <a:pt x="660400" y="165100"/>
                </a:lnTo>
                <a:lnTo>
                  <a:pt x="666750" y="165100"/>
                </a:lnTo>
                <a:close/>
              </a:path>
              <a:path w="1346200" h="692150">
                <a:moveTo>
                  <a:pt x="635000" y="139700"/>
                </a:moveTo>
                <a:lnTo>
                  <a:pt x="635000" y="146050"/>
                </a:lnTo>
                <a:lnTo>
                  <a:pt x="641350" y="158750"/>
                </a:lnTo>
                <a:lnTo>
                  <a:pt x="635000" y="101600"/>
                </a:lnTo>
                <a:lnTo>
                  <a:pt x="628650" y="107950"/>
                </a:lnTo>
                <a:lnTo>
                  <a:pt x="628650" y="133350"/>
                </a:lnTo>
                <a:lnTo>
                  <a:pt x="635000" y="139700"/>
                </a:lnTo>
                <a:close/>
              </a:path>
              <a:path w="1346200" h="692150">
                <a:moveTo>
                  <a:pt x="647700" y="101600"/>
                </a:moveTo>
                <a:lnTo>
                  <a:pt x="647700" y="158750"/>
                </a:lnTo>
                <a:lnTo>
                  <a:pt x="654050" y="152400"/>
                </a:lnTo>
                <a:lnTo>
                  <a:pt x="654050" y="107950"/>
                </a:lnTo>
                <a:lnTo>
                  <a:pt x="647700" y="107950"/>
                </a:lnTo>
                <a:lnTo>
                  <a:pt x="647700" y="101600"/>
                </a:lnTo>
                <a:close/>
              </a:path>
              <a:path w="1346200" h="692150">
                <a:moveTo>
                  <a:pt x="641350" y="101600"/>
                </a:moveTo>
                <a:lnTo>
                  <a:pt x="635000" y="101600"/>
                </a:lnTo>
                <a:lnTo>
                  <a:pt x="641350" y="158750"/>
                </a:lnTo>
                <a:lnTo>
                  <a:pt x="647700" y="158750"/>
                </a:lnTo>
                <a:lnTo>
                  <a:pt x="647700" y="101600"/>
                </a:lnTo>
                <a:lnTo>
                  <a:pt x="641350" y="101600"/>
                </a:lnTo>
                <a:close/>
              </a:path>
              <a:path w="1346200" h="692150">
                <a:moveTo>
                  <a:pt x="635000" y="152400"/>
                </a:moveTo>
                <a:lnTo>
                  <a:pt x="635000" y="158750"/>
                </a:lnTo>
                <a:lnTo>
                  <a:pt x="641350" y="158750"/>
                </a:lnTo>
                <a:lnTo>
                  <a:pt x="635000" y="146050"/>
                </a:lnTo>
                <a:lnTo>
                  <a:pt x="635000" y="152400"/>
                </a:lnTo>
                <a:close/>
              </a:path>
              <a:path w="1346200" h="692150">
                <a:moveTo>
                  <a:pt x="654050" y="107950"/>
                </a:moveTo>
                <a:lnTo>
                  <a:pt x="654050" y="139700"/>
                </a:lnTo>
                <a:lnTo>
                  <a:pt x="654050" y="107950"/>
                </a:lnTo>
                <a:close/>
              </a:path>
              <a:path w="1346200" h="692150">
                <a:moveTo>
                  <a:pt x="609600" y="146050"/>
                </a:moveTo>
                <a:lnTo>
                  <a:pt x="609600" y="152400"/>
                </a:lnTo>
                <a:lnTo>
                  <a:pt x="615950" y="152400"/>
                </a:lnTo>
                <a:lnTo>
                  <a:pt x="609600" y="88900"/>
                </a:lnTo>
                <a:lnTo>
                  <a:pt x="603250" y="95250"/>
                </a:lnTo>
                <a:lnTo>
                  <a:pt x="603250" y="146050"/>
                </a:lnTo>
                <a:lnTo>
                  <a:pt x="609600" y="146050"/>
                </a:lnTo>
                <a:close/>
              </a:path>
              <a:path w="1346200" h="692150">
                <a:moveTo>
                  <a:pt x="622300" y="95250"/>
                </a:moveTo>
                <a:lnTo>
                  <a:pt x="615950" y="88900"/>
                </a:lnTo>
                <a:lnTo>
                  <a:pt x="622300" y="152400"/>
                </a:lnTo>
                <a:lnTo>
                  <a:pt x="622300" y="95250"/>
                </a:lnTo>
                <a:close/>
              </a:path>
              <a:path w="1346200" h="692150">
                <a:moveTo>
                  <a:pt x="615950" y="88900"/>
                </a:moveTo>
                <a:lnTo>
                  <a:pt x="609600" y="88900"/>
                </a:lnTo>
                <a:lnTo>
                  <a:pt x="615950" y="152400"/>
                </a:lnTo>
                <a:lnTo>
                  <a:pt x="622300" y="152400"/>
                </a:lnTo>
                <a:lnTo>
                  <a:pt x="615950" y="88900"/>
                </a:lnTo>
                <a:close/>
              </a:path>
              <a:path w="1346200" h="692150">
                <a:moveTo>
                  <a:pt x="558800" y="69850"/>
                </a:moveTo>
                <a:lnTo>
                  <a:pt x="558800" y="133350"/>
                </a:lnTo>
                <a:lnTo>
                  <a:pt x="565150" y="133350"/>
                </a:lnTo>
                <a:lnTo>
                  <a:pt x="565150" y="76200"/>
                </a:lnTo>
                <a:lnTo>
                  <a:pt x="558800" y="76200"/>
                </a:lnTo>
                <a:lnTo>
                  <a:pt x="558800" y="69850"/>
                </a:lnTo>
                <a:close/>
              </a:path>
              <a:path w="1346200" h="692150">
                <a:moveTo>
                  <a:pt x="552450" y="69850"/>
                </a:moveTo>
                <a:lnTo>
                  <a:pt x="546100" y="69850"/>
                </a:lnTo>
                <a:lnTo>
                  <a:pt x="552450" y="133350"/>
                </a:lnTo>
                <a:lnTo>
                  <a:pt x="558800" y="133350"/>
                </a:lnTo>
                <a:lnTo>
                  <a:pt x="558800" y="69850"/>
                </a:lnTo>
                <a:lnTo>
                  <a:pt x="552450" y="69850"/>
                </a:lnTo>
                <a:close/>
              </a:path>
              <a:path w="1346200" h="692150">
                <a:moveTo>
                  <a:pt x="552450" y="133350"/>
                </a:moveTo>
                <a:lnTo>
                  <a:pt x="546100" y="69850"/>
                </a:lnTo>
                <a:lnTo>
                  <a:pt x="546100" y="133350"/>
                </a:lnTo>
                <a:lnTo>
                  <a:pt x="552450" y="133350"/>
                </a:lnTo>
                <a:close/>
              </a:path>
              <a:path w="1346200" h="692150">
                <a:moveTo>
                  <a:pt x="565150" y="76200"/>
                </a:moveTo>
                <a:lnTo>
                  <a:pt x="565150" y="120650"/>
                </a:lnTo>
                <a:lnTo>
                  <a:pt x="565150" y="76200"/>
                </a:lnTo>
                <a:close/>
              </a:path>
              <a:path w="1346200" h="692150">
                <a:moveTo>
                  <a:pt x="533400" y="63500"/>
                </a:moveTo>
                <a:lnTo>
                  <a:pt x="527050" y="63500"/>
                </a:lnTo>
                <a:lnTo>
                  <a:pt x="533400" y="127000"/>
                </a:lnTo>
                <a:lnTo>
                  <a:pt x="533400" y="63500"/>
                </a:lnTo>
                <a:close/>
              </a:path>
              <a:path w="1346200" h="692150">
                <a:moveTo>
                  <a:pt x="533400" y="127000"/>
                </a:moveTo>
                <a:lnTo>
                  <a:pt x="527050" y="63500"/>
                </a:lnTo>
                <a:lnTo>
                  <a:pt x="514350" y="63500"/>
                </a:lnTo>
                <a:lnTo>
                  <a:pt x="514350" y="69850"/>
                </a:lnTo>
                <a:lnTo>
                  <a:pt x="520700" y="127000"/>
                </a:lnTo>
                <a:lnTo>
                  <a:pt x="533400" y="127000"/>
                </a:lnTo>
                <a:close/>
              </a:path>
              <a:path w="1346200" h="692150">
                <a:moveTo>
                  <a:pt x="520700" y="127000"/>
                </a:moveTo>
                <a:lnTo>
                  <a:pt x="514350" y="69850"/>
                </a:lnTo>
                <a:lnTo>
                  <a:pt x="514350" y="127000"/>
                </a:lnTo>
                <a:lnTo>
                  <a:pt x="520700" y="127000"/>
                </a:lnTo>
                <a:close/>
              </a:path>
              <a:path w="1346200" h="692150">
                <a:moveTo>
                  <a:pt x="488950" y="114300"/>
                </a:moveTo>
                <a:lnTo>
                  <a:pt x="488950" y="120650"/>
                </a:lnTo>
                <a:lnTo>
                  <a:pt x="495300" y="120650"/>
                </a:lnTo>
                <a:lnTo>
                  <a:pt x="488950" y="50800"/>
                </a:lnTo>
                <a:lnTo>
                  <a:pt x="482600" y="50800"/>
                </a:lnTo>
                <a:lnTo>
                  <a:pt x="482600" y="114300"/>
                </a:lnTo>
                <a:lnTo>
                  <a:pt x="488950" y="114300"/>
                </a:lnTo>
                <a:close/>
              </a:path>
              <a:path w="1346200" h="692150">
                <a:moveTo>
                  <a:pt x="482600" y="114300"/>
                </a:moveTo>
                <a:lnTo>
                  <a:pt x="482600" y="57150"/>
                </a:lnTo>
                <a:lnTo>
                  <a:pt x="476250" y="57150"/>
                </a:lnTo>
                <a:lnTo>
                  <a:pt x="476250" y="107950"/>
                </a:lnTo>
                <a:lnTo>
                  <a:pt x="482600" y="114300"/>
                </a:lnTo>
                <a:close/>
              </a:path>
              <a:path w="1346200" h="692150">
                <a:moveTo>
                  <a:pt x="501650" y="57150"/>
                </a:moveTo>
                <a:lnTo>
                  <a:pt x="495300" y="50800"/>
                </a:lnTo>
                <a:lnTo>
                  <a:pt x="501650" y="114300"/>
                </a:lnTo>
                <a:lnTo>
                  <a:pt x="501650" y="57150"/>
                </a:lnTo>
                <a:close/>
              </a:path>
              <a:path w="1346200" h="692150">
                <a:moveTo>
                  <a:pt x="495300" y="50800"/>
                </a:moveTo>
                <a:lnTo>
                  <a:pt x="488950" y="50800"/>
                </a:lnTo>
                <a:lnTo>
                  <a:pt x="495300" y="120650"/>
                </a:lnTo>
                <a:lnTo>
                  <a:pt x="495300" y="114300"/>
                </a:lnTo>
                <a:lnTo>
                  <a:pt x="501650" y="114300"/>
                </a:lnTo>
                <a:lnTo>
                  <a:pt x="495300" y="50800"/>
                </a:lnTo>
                <a:close/>
              </a:path>
              <a:path w="1346200" h="692150">
                <a:moveTo>
                  <a:pt x="469900" y="50800"/>
                </a:moveTo>
                <a:lnTo>
                  <a:pt x="463550" y="44450"/>
                </a:lnTo>
                <a:lnTo>
                  <a:pt x="469900" y="101600"/>
                </a:lnTo>
                <a:lnTo>
                  <a:pt x="469900" y="50800"/>
                </a:lnTo>
                <a:close/>
              </a:path>
              <a:path w="1346200" h="692150">
                <a:moveTo>
                  <a:pt x="444500" y="44450"/>
                </a:moveTo>
                <a:lnTo>
                  <a:pt x="450850" y="107950"/>
                </a:lnTo>
                <a:lnTo>
                  <a:pt x="463550" y="107950"/>
                </a:lnTo>
                <a:lnTo>
                  <a:pt x="463550" y="101600"/>
                </a:lnTo>
                <a:lnTo>
                  <a:pt x="469900" y="101600"/>
                </a:lnTo>
                <a:lnTo>
                  <a:pt x="463550" y="44450"/>
                </a:lnTo>
                <a:lnTo>
                  <a:pt x="457200" y="38100"/>
                </a:lnTo>
                <a:lnTo>
                  <a:pt x="450850" y="38100"/>
                </a:lnTo>
                <a:lnTo>
                  <a:pt x="444500" y="44450"/>
                </a:lnTo>
                <a:close/>
              </a:path>
              <a:path w="1346200" h="692150">
                <a:moveTo>
                  <a:pt x="450850" y="107950"/>
                </a:moveTo>
                <a:lnTo>
                  <a:pt x="444500" y="44450"/>
                </a:lnTo>
                <a:lnTo>
                  <a:pt x="444500" y="107950"/>
                </a:lnTo>
                <a:lnTo>
                  <a:pt x="450850" y="107950"/>
                </a:lnTo>
                <a:close/>
              </a:path>
              <a:path w="1346200" h="692150">
                <a:moveTo>
                  <a:pt x="431800" y="31750"/>
                </a:moveTo>
                <a:lnTo>
                  <a:pt x="425450" y="31750"/>
                </a:lnTo>
                <a:lnTo>
                  <a:pt x="431800" y="95250"/>
                </a:lnTo>
                <a:lnTo>
                  <a:pt x="431800" y="31750"/>
                </a:lnTo>
                <a:close/>
              </a:path>
              <a:path w="1346200" h="692150">
                <a:moveTo>
                  <a:pt x="412750" y="25400"/>
                </a:moveTo>
                <a:lnTo>
                  <a:pt x="419100" y="101600"/>
                </a:lnTo>
                <a:lnTo>
                  <a:pt x="425450" y="101600"/>
                </a:lnTo>
                <a:lnTo>
                  <a:pt x="425450" y="95250"/>
                </a:lnTo>
                <a:lnTo>
                  <a:pt x="431800" y="95250"/>
                </a:lnTo>
                <a:lnTo>
                  <a:pt x="425450" y="31750"/>
                </a:lnTo>
                <a:lnTo>
                  <a:pt x="419100" y="25400"/>
                </a:lnTo>
                <a:lnTo>
                  <a:pt x="412750" y="25400"/>
                </a:lnTo>
                <a:close/>
              </a:path>
              <a:path w="1346200" h="692150">
                <a:moveTo>
                  <a:pt x="412750" y="31750"/>
                </a:moveTo>
                <a:lnTo>
                  <a:pt x="406400" y="31750"/>
                </a:lnTo>
                <a:lnTo>
                  <a:pt x="412750" y="95250"/>
                </a:lnTo>
                <a:lnTo>
                  <a:pt x="419100" y="101600"/>
                </a:lnTo>
                <a:lnTo>
                  <a:pt x="412750" y="25400"/>
                </a:lnTo>
                <a:lnTo>
                  <a:pt x="412750" y="31750"/>
                </a:lnTo>
                <a:close/>
              </a:path>
              <a:path w="1346200" h="692150">
                <a:moveTo>
                  <a:pt x="412750" y="95250"/>
                </a:moveTo>
                <a:lnTo>
                  <a:pt x="406400" y="31750"/>
                </a:lnTo>
                <a:lnTo>
                  <a:pt x="406400" y="95250"/>
                </a:lnTo>
                <a:lnTo>
                  <a:pt x="412750" y="95250"/>
                </a:lnTo>
                <a:close/>
              </a:path>
              <a:path w="1346200" h="692150">
                <a:moveTo>
                  <a:pt x="374650" y="82550"/>
                </a:moveTo>
                <a:lnTo>
                  <a:pt x="374650" y="88900"/>
                </a:lnTo>
                <a:lnTo>
                  <a:pt x="381000" y="88900"/>
                </a:lnTo>
                <a:lnTo>
                  <a:pt x="374650" y="19050"/>
                </a:lnTo>
                <a:lnTo>
                  <a:pt x="368300" y="19050"/>
                </a:lnTo>
                <a:lnTo>
                  <a:pt x="368300" y="82550"/>
                </a:lnTo>
                <a:lnTo>
                  <a:pt x="374650" y="82550"/>
                </a:lnTo>
                <a:close/>
              </a:path>
              <a:path w="1346200" h="692150">
                <a:moveTo>
                  <a:pt x="381000" y="12700"/>
                </a:moveTo>
                <a:lnTo>
                  <a:pt x="381000" y="88900"/>
                </a:lnTo>
                <a:lnTo>
                  <a:pt x="387350" y="88900"/>
                </a:lnTo>
                <a:lnTo>
                  <a:pt x="387350" y="82550"/>
                </a:lnTo>
                <a:lnTo>
                  <a:pt x="393700" y="82550"/>
                </a:lnTo>
                <a:lnTo>
                  <a:pt x="387350" y="19050"/>
                </a:lnTo>
                <a:lnTo>
                  <a:pt x="381000" y="19050"/>
                </a:lnTo>
                <a:lnTo>
                  <a:pt x="381000" y="12700"/>
                </a:lnTo>
                <a:close/>
              </a:path>
              <a:path w="1346200" h="692150">
                <a:moveTo>
                  <a:pt x="374650" y="12700"/>
                </a:moveTo>
                <a:lnTo>
                  <a:pt x="374650" y="19050"/>
                </a:lnTo>
                <a:lnTo>
                  <a:pt x="381000" y="88900"/>
                </a:lnTo>
                <a:lnTo>
                  <a:pt x="381000" y="12700"/>
                </a:lnTo>
                <a:lnTo>
                  <a:pt x="374650" y="12700"/>
                </a:lnTo>
                <a:close/>
              </a:path>
              <a:path w="1346200" h="692150">
                <a:moveTo>
                  <a:pt x="393700" y="19050"/>
                </a:moveTo>
                <a:lnTo>
                  <a:pt x="387350" y="19050"/>
                </a:lnTo>
                <a:lnTo>
                  <a:pt x="393700" y="82550"/>
                </a:lnTo>
                <a:lnTo>
                  <a:pt x="393700" y="19050"/>
                </a:lnTo>
                <a:close/>
              </a:path>
              <a:path w="1346200" h="692150">
                <a:moveTo>
                  <a:pt x="768350" y="190500"/>
                </a:moveTo>
                <a:lnTo>
                  <a:pt x="762000" y="184150"/>
                </a:lnTo>
                <a:lnTo>
                  <a:pt x="762000" y="190500"/>
                </a:lnTo>
                <a:lnTo>
                  <a:pt x="768350" y="190500"/>
                </a:lnTo>
                <a:close/>
              </a:path>
              <a:path w="1346200" h="692150">
                <a:moveTo>
                  <a:pt x="768350" y="139700"/>
                </a:moveTo>
                <a:lnTo>
                  <a:pt x="768350" y="190500"/>
                </a:lnTo>
                <a:lnTo>
                  <a:pt x="774700" y="190500"/>
                </a:lnTo>
                <a:lnTo>
                  <a:pt x="768350" y="139700"/>
                </a:lnTo>
                <a:close/>
              </a:path>
              <a:path w="1346200" h="692150">
                <a:moveTo>
                  <a:pt x="755650" y="158750"/>
                </a:moveTo>
                <a:lnTo>
                  <a:pt x="762000" y="184150"/>
                </a:lnTo>
                <a:lnTo>
                  <a:pt x="755650" y="152400"/>
                </a:lnTo>
                <a:lnTo>
                  <a:pt x="755650" y="158750"/>
                </a:lnTo>
                <a:close/>
              </a:path>
              <a:path w="1346200" h="692150">
                <a:moveTo>
                  <a:pt x="774700" y="393700"/>
                </a:moveTo>
                <a:lnTo>
                  <a:pt x="774700" y="450850"/>
                </a:lnTo>
                <a:lnTo>
                  <a:pt x="781050" y="450850"/>
                </a:lnTo>
                <a:lnTo>
                  <a:pt x="774700" y="393700"/>
                </a:lnTo>
                <a:close/>
              </a:path>
              <a:path w="1346200" h="692150">
                <a:moveTo>
                  <a:pt x="762000" y="400050"/>
                </a:moveTo>
                <a:lnTo>
                  <a:pt x="762000" y="419100"/>
                </a:lnTo>
                <a:lnTo>
                  <a:pt x="762000" y="400050"/>
                </a:lnTo>
                <a:close/>
              </a:path>
              <a:path w="1346200" h="692150">
                <a:moveTo>
                  <a:pt x="755650" y="139700"/>
                </a:moveTo>
                <a:lnTo>
                  <a:pt x="755650" y="171450"/>
                </a:lnTo>
                <a:lnTo>
                  <a:pt x="755650" y="139700"/>
                </a:lnTo>
                <a:close/>
              </a:path>
              <a:path w="1346200" h="692150">
                <a:moveTo>
                  <a:pt x="850900" y="215900"/>
                </a:moveTo>
                <a:lnTo>
                  <a:pt x="844550" y="203200"/>
                </a:lnTo>
                <a:lnTo>
                  <a:pt x="844550" y="209550"/>
                </a:lnTo>
                <a:lnTo>
                  <a:pt x="850900" y="215900"/>
                </a:lnTo>
                <a:close/>
              </a:path>
              <a:path w="1346200" h="692150">
                <a:moveTo>
                  <a:pt x="850900" y="165100"/>
                </a:moveTo>
                <a:lnTo>
                  <a:pt x="850900" y="215900"/>
                </a:lnTo>
                <a:lnTo>
                  <a:pt x="857250" y="215900"/>
                </a:lnTo>
                <a:lnTo>
                  <a:pt x="850900" y="165100"/>
                </a:lnTo>
                <a:close/>
              </a:path>
              <a:path w="1346200" h="692150">
                <a:moveTo>
                  <a:pt x="844550" y="177800"/>
                </a:moveTo>
                <a:lnTo>
                  <a:pt x="844550" y="196850"/>
                </a:lnTo>
                <a:lnTo>
                  <a:pt x="844550" y="177800"/>
                </a:lnTo>
                <a:close/>
              </a:path>
              <a:path w="1346200" h="692150">
                <a:moveTo>
                  <a:pt x="876300" y="222250"/>
                </a:moveTo>
                <a:lnTo>
                  <a:pt x="869950" y="215900"/>
                </a:lnTo>
                <a:lnTo>
                  <a:pt x="869950" y="222250"/>
                </a:lnTo>
                <a:lnTo>
                  <a:pt x="876300" y="222250"/>
                </a:lnTo>
                <a:close/>
              </a:path>
              <a:path w="1346200" h="692150">
                <a:moveTo>
                  <a:pt x="876300" y="171450"/>
                </a:moveTo>
                <a:lnTo>
                  <a:pt x="876300" y="222250"/>
                </a:lnTo>
                <a:lnTo>
                  <a:pt x="882650" y="222250"/>
                </a:lnTo>
                <a:lnTo>
                  <a:pt x="876300" y="171450"/>
                </a:lnTo>
                <a:close/>
              </a:path>
              <a:path w="1346200" h="692150">
                <a:moveTo>
                  <a:pt x="863600" y="190500"/>
                </a:moveTo>
                <a:lnTo>
                  <a:pt x="869950" y="215900"/>
                </a:lnTo>
                <a:lnTo>
                  <a:pt x="863600" y="184150"/>
                </a:lnTo>
                <a:lnTo>
                  <a:pt x="863600" y="190500"/>
                </a:lnTo>
                <a:close/>
              </a:path>
              <a:path w="1346200" h="692150">
                <a:moveTo>
                  <a:pt x="863600" y="171450"/>
                </a:moveTo>
                <a:lnTo>
                  <a:pt x="863600" y="203200"/>
                </a:lnTo>
                <a:lnTo>
                  <a:pt x="863600" y="171450"/>
                </a:lnTo>
                <a:close/>
              </a:path>
              <a:path w="1346200" h="692150">
                <a:moveTo>
                  <a:pt x="927100" y="196850"/>
                </a:moveTo>
                <a:lnTo>
                  <a:pt x="920750" y="196850"/>
                </a:lnTo>
                <a:lnTo>
                  <a:pt x="927100" y="203200"/>
                </a:lnTo>
                <a:lnTo>
                  <a:pt x="927100" y="196850"/>
                </a:lnTo>
                <a:close/>
              </a:path>
              <a:path w="1346200" h="692150">
                <a:moveTo>
                  <a:pt x="939800" y="196850"/>
                </a:moveTo>
                <a:lnTo>
                  <a:pt x="939800" y="222250"/>
                </a:lnTo>
                <a:lnTo>
                  <a:pt x="939800" y="196850"/>
                </a:lnTo>
                <a:close/>
              </a:path>
              <a:path w="1346200" h="692150">
                <a:moveTo>
                  <a:pt x="958850" y="209550"/>
                </a:moveTo>
                <a:lnTo>
                  <a:pt x="958850" y="228600"/>
                </a:lnTo>
                <a:lnTo>
                  <a:pt x="958850" y="209550"/>
                </a:lnTo>
                <a:close/>
              </a:path>
              <a:path w="1346200" h="692150">
                <a:moveTo>
                  <a:pt x="965200" y="241300"/>
                </a:moveTo>
                <a:lnTo>
                  <a:pt x="958850" y="234950"/>
                </a:lnTo>
                <a:lnTo>
                  <a:pt x="958850" y="241300"/>
                </a:lnTo>
                <a:lnTo>
                  <a:pt x="965200" y="241300"/>
                </a:lnTo>
                <a:close/>
              </a:path>
              <a:path w="1346200" h="692150">
                <a:moveTo>
                  <a:pt x="1016000" y="260350"/>
                </a:moveTo>
                <a:lnTo>
                  <a:pt x="1009650" y="247650"/>
                </a:lnTo>
                <a:lnTo>
                  <a:pt x="1009650" y="254000"/>
                </a:lnTo>
                <a:lnTo>
                  <a:pt x="1016000" y="260350"/>
                </a:lnTo>
                <a:close/>
              </a:path>
              <a:path w="1346200" h="692150">
                <a:moveTo>
                  <a:pt x="1047750" y="266700"/>
                </a:moveTo>
                <a:lnTo>
                  <a:pt x="1041400" y="254000"/>
                </a:lnTo>
                <a:lnTo>
                  <a:pt x="1041400" y="260350"/>
                </a:lnTo>
                <a:lnTo>
                  <a:pt x="1047750" y="266700"/>
                </a:lnTo>
                <a:close/>
              </a:path>
              <a:path w="1346200" h="692150">
                <a:moveTo>
                  <a:pt x="1041400" y="228600"/>
                </a:moveTo>
                <a:lnTo>
                  <a:pt x="1041400" y="247650"/>
                </a:lnTo>
                <a:lnTo>
                  <a:pt x="1041400" y="228600"/>
                </a:lnTo>
                <a:close/>
              </a:path>
              <a:path w="1346200" h="692150">
                <a:moveTo>
                  <a:pt x="1085850" y="279400"/>
                </a:moveTo>
                <a:lnTo>
                  <a:pt x="1079500" y="273050"/>
                </a:lnTo>
                <a:lnTo>
                  <a:pt x="1079500" y="279400"/>
                </a:lnTo>
                <a:lnTo>
                  <a:pt x="1085850" y="279400"/>
                </a:lnTo>
                <a:close/>
              </a:path>
              <a:path w="1346200" h="692150">
                <a:moveTo>
                  <a:pt x="1143000" y="260350"/>
                </a:moveTo>
                <a:lnTo>
                  <a:pt x="1143000" y="279400"/>
                </a:lnTo>
                <a:lnTo>
                  <a:pt x="1143000" y="260350"/>
                </a:lnTo>
                <a:close/>
              </a:path>
              <a:path w="1346200" h="692150">
                <a:moveTo>
                  <a:pt x="1238250" y="292100"/>
                </a:moveTo>
                <a:lnTo>
                  <a:pt x="1231900" y="292100"/>
                </a:lnTo>
                <a:lnTo>
                  <a:pt x="1238250" y="298450"/>
                </a:lnTo>
                <a:lnTo>
                  <a:pt x="1238250" y="292100"/>
                </a:lnTo>
                <a:close/>
              </a:path>
              <a:path w="1346200" h="692150">
                <a:moveTo>
                  <a:pt x="1250950" y="292100"/>
                </a:moveTo>
                <a:lnTo>
                  <a:pt x="1250950" y="311150"/>
                </a:lnTo>
                <a:lnTo>
                  <a:pt x="1250950" y="292100"/>
                </a:lnTo>
                <a:close/>
              </a:path>
              <a:path w="1346200" h="692150">
                <a:moveTo>
                  <a:pt x="1257300" y="317500"/>
                </a:moveTo>
                <a:lnTo>
                  <a:pt x="1263650" y="323850"/>
                </a:lnTo>
                <a:lnTo>
                  <a:pt x="1257300" y="311150"/>
                </a:lnTo>
                <a:lnTo>
                  <a:pt x="1257300" y="317500"/>
                </a:lnTo>
                <a:close/>
              </a:path>
              <a:path w="1346200" h="692150">
                <a:moveTo>
                  <a:pt x="1276350" y="330200"/>
                </a:moveTo>
                <a:lnTo>
                  <a:pt x="1270000" y="323850"/>
                </a:lnTo>
                <a:lnTo>
                  <a:pt x="1270000" y="330200"/>
                </a:lnTo>
                <a:lnTo>
                  <a:pt x="1276350" y="330200"/>
                </a:lnTo>
                <a:close/>
              </a:path>
              <a:path w="1346200" h="692150">
                <a:moveTo>
                  <a:pt x="1270000" y="304800"/>
                </a:moveTo>
                <a:lnTo>
                  <a:pt x="1276350" y="330200"/>
                </a:lnTo>
                <a:lnTo>
                  <a:pt x="1270000" y="298450"/>
                </a:lnTo>
                <a:lnTo>
                  <a:pt x="1270000" y="304800"/>
                </a:lnTo>
                <a:close/>
              </a:path>
              <a:path w="1346200" h="692150">
                <a:moveTo>
                  <a:pt x="336550" y="184150"/>
                </a:moveTo>
                <a:lnTo>
                  <a:pt x="330200" y="177800"/>
                </a:lnTo>
                <a:lnTo>
                  <a:pt x="330200" y="184150"/>
                </a:lnTo>
                <a:lnTo>
                  <a:pt x="336550" y="184150"/>
                </a:lnTo>
                <a:close/>
              </a:path>
              <a:path w="1346200" h="692150">
                <a:moveTo>
                  <a:pt x="330200" y="114300"/>
                </a:moveTo>
                <a:lnTo>
                  <a:pt x="336550" y="184150"/>
                </a:lnTo>
                <a:lnTo>
                  <a:pt x="330200" y="107950"/>
                </a:lnTo>
                <a:lnTo>
                  <a:pt x="330200" y="114300"/>
                </a:lnTo>
                <a:close/>
              </a:path>
              <a:path w="1346200" h="692150">
                <a:moveTo>
                  <a:pt x="482600" y="152400"/>
                </a:moveTo>
                <a:lnTo>
                  <a:pt x="488950" y="215900"/>
                </a:lnTo>
                <a:lnTo>
                  <a:pt x="482600" y="146050"/>
                </a:lnTo>
                <a:lnTo>
                  <a:pt x="482600" y="152400"/>
                </a:lnTo>
                <a:close/>
              </a:path>
              <a:path w="1346200" h="692150">
                <a:moveTo>
                  <a:pt x="800100" y="279400"/>
                </a:moveTo>
                <a:lnTo>
                  <a:pt x="793750" y="228600"/>
                </a:lnTo>
                <a:lnTo>
                  <a:pt x="793750" y="279400"/>
                </a:lnTo>
                <a:lnTo>
                  <a:pt x="800100" y="279400"/>
                </a:lnTo>
                <a:close/>
              </a:path>
              <a:path w="1346200" h="692150">
                <a:moveTo>
                  <a:pt x="793750" y="279400"/>
                </a:moveTo>
                <a:lnTo>
                  <a:pt x="787400" y="273050"/>
                </a:lnTo>
                <a:lnTo>
                  <a:pt x="787400" y="279400"/>
                </a:lnTo>
                <a:lnTo>
                  <a:pt x="793750" y="279400"/>
                </a:lnTo>
                <a:close/>
              </a:path>
              <a:path w="1346200" h="692150">
                <a:moveTo>
                  <a:pt x="781050" y="260350"/>
                </a:moveTo>
                <a:lnTo>
                  <a:pt x="787400" y="273050"/>
                </a:lnTo>
                <a:lnTo>
                  <a:pt x="781050" y="254000"/>
                </a:lnTo>
                <a:lnTo>
                  <a:pt x="781050" y="260350"/>
                </a:lnTo>
                <a:close/>
              </a:path>
              <a:path w="1346200" h="692150">
                <a:moveTo>
                  <a:pt x="781050" y="228600"/>
                </a:moveTo>
                <a:lnTo>
                  <a:pt x="781050" y="247650"/>
                </a:lnTo>
                <a:lnTo>
                  <a:pt x="781050" y="228600"/>
                </a:lnTo>
                <a:close/>
              </a:path>
              <a:path w="1346200" h="692150">
                <a:moveTo>
                  <a:pt x="819150" y="228600"/>
                </a:moveTo>
                <a:lnTo>
                  <a:pt x="819150" y="241300"/>
                </a:lnTo>
                <a:lnTo>
                  <a:pt x="819150" y="228600"/>
                </a:lnTo>
                <a:close/>
              </a:path>
              <a:path w="1346200" h="692150">
                <a:moveTo>
                  <a:pt x="831850" y="285750"/>
                </a:moveTo>
                <a:lnTo>
                  <a:pt x="825500" y="273050"/>
                </a:lnTo>
                <a:lnTo>
                  <a:pt x="825500" y="279400"/>
                </a:lnTo>
                <a:lnTo>
                  <a:pt x="831850" y="285750"/>
                </a:lnTo>
                <a:close/>
              </a:path>
              <a:path w="1346200" h="692150">
                <a:moveTo>
                  <a:pt x="825500" y="247650"/>
                </a:moveTo>
                <a:lnTo>
                  <a:pt x="825500" y="266700"/>
                </a:lnTo>
                <a:lnTo>
                  <a:pt x="825500" y="247650"/>
                </a:lnTo>
                <a:close/>
              </a:path>
              <a:path w="1346200" h="692150">
                <a:moveTo>
                  <a:pt x="990600" y="323850"/>
                </a:moveTo>
                <a:lnTo>
                  <a:pt x="984250" y="317500"/>
                </a:lnTo>
                <a:lnTo>
                  <a:pt x="984250" y="323850"/>
                </a:lnTo>
                <a:lnTo>
                  <a:pt x="990600" y="323850"/>
                </a:lnTo>
                <a:close/>
              </a:path>
              <a:path w="1346200" h="692150">
                <a:moveTo>
                  <a:pt x="977900" y="279400"/>
                </a:moveTo>
                <a:lnTo>
                  <a:pt x="977900" y="304800"/>
                </a:lnTo>
                <a:lnTo>
                  <a:pt x="977900" y="279400"/>
                </a:lnTo>
                <a:close/>
              </a:path>
              <a:path w="1346200" h="692150">
                <a:moveTo>
                  <a:pt x="1060450" y="298450"/>
                </a:moveTo>
                <a:lnTo>
                  <a:pt x="1060450" y="317500"/>
                </a:lnTo>
                <a:lnTo>
                  <a:pt x="1060450" y="298450"/>
                </a:lnTo>
                <a:close/>
              </a:path>
              <a:path w="1346200" h="692150">
                <a:moveTo>
                  <a:pt x="1060450" y="330200"/>
                </a:moveTo>
                <a:lnTo>
                  <a:pt x="1066800" y="336550"/>
                </a:lnTo>
                <a:lnTo>
                  <a:pt x="1060450" y="323850"/>
                </a:lnTo>
                <a:lnTo>
                  <a:pt x="1060450" y="330200"/>
                </a:lnTo>
                <a:close/>
              </a:path>
              <a:path w="1346200" h="692150">
                <a:moveTo>
                  <a:pt x="1117600" y="349250"/>
                </a:moveTo>
                <a:lnTo>
                  <a:pt x="1111250" y="342900"/>
                </a:lnTo>
                <a:lnTo>
                  <a:pt x="1111250" y="349250"/>
                </a:lnTo>
                <a:lnTo>
                  <a:pt x="1117600" y="349250"/>
                </a:lnTo>
                <a:close/>
              </a:path>
              <a:path w="1346200" h="692150">
                <a:moveTo>
                  <a:pt x="1111250" y="342900"/>
                </a:moveTo>
                <a:lnTo>
                  <a:pt x="1104900" y="336550"/>
                </a:lnTo>
                <a:lnTo>
                  <a:pt x="1104900" y="342900"/>
                </a:lnTo>
                <a:lnTo>
                  <a:pt x="1111250" y="342900"/>
                </a:lnTo>
                <a:close/>
              </a:path>
              <a:path w="1346200" h="692150">
                <a:moveTo>
                  <a:pt x="1104900" y="311150"/>
                </a:moveTo>
                <a:lnTo>
                  <a:pt x="1104900" y="330200"/>
                </a:lnTo>
                <a:lnTo>
                  <a:pt x="1104900" y="311150"/>
                </a:lnTo>
                <a:close/>
              </a:path>
              <a:path w="1346200" h="692150">
                <a:moveTo>
                  <a:pt x="1149350" y="349250"/>
                </a:moveTo>
                <a:lnTo>
                  <a:pt x="1143000" y="342900"/>
                </a:lnTo>
                <a:lnTo>
                  <a:pt x="1143000" y="349250"/>
                </a:lnTo>
                <a:lnTo>
                  <a:pt x="1149350" y="349250"/>
                </a:lnTo>
                <a:close/>
              </a:path>
              <a:path w="1346200" h="692150">
                <a:moveTo>
                  <a:pt x="1168400" y="361950"/>
                </a:moveTo>
                <a:lnTo>
                  <a:pt x="1162050" y="349250"/>
                </a:lnTo>
                <a:lnTo>
                  <a:pt x="1162050" y="355600"/>
                </a:lnTo>
                <a:lnTo>
                  <a:pt x="1168400" y="361950"/>
                </a:lnTo>
                <a:close/>
              </a:path>
              <a:path w="1346200" h="692150">
                <a:moveTo>
                  <a:pt x="1174750" y="336550"/>
                </a:moveTo>
                <a:lnTo>
                  <a:pt x="1174750" y="355600"/>
                </a:lnTo>
                <a:lnTo>
                  <a:pt x="1174750" y="336550"/>
                </a:lnTo>
                <a:close/>
              </a:path>
              <a:path w="1346200" h="692150">
                <a:moveTo>
                  <a:pt x="1200150" y="368300"/>
                </a:moveTo>
                <a:lnTo>
                  <a:pt x="1193800" y="361950"/>
                </a:lnTo>
                <a:lnTo>
                  <a:pt x="1193800" y="368300"/>
                </a:lnTo>
                <a:lnTo>
                  <a:pt x="1200150" y="368300"/>
                </a:lnTo>
                <a:close/>
              </a:path>
              <a:path w="1346200" h="692150">
                <a:moveTo>
                  <a:pt x="1200150" y="336550"/>
                </a:moveTo>
                <a:lnTo>
                  <a:pt x="1200150" y="355600"/>
                </a:lnTo>
                <a:lnTo>
                  <a:pt x="1200150" y="336550"/>
                </a:lnTo>
                <a:close/>
              </a:path>
              <a:path w="1346200" h="692150">
                <a:moveTo>
                  <a:pt x="1200150" y="527050"/>
                </a:moveTo>
                <a:lnTo>
                  <a:pt x="1200150" y="546100"/>
                </a:lnTo>
                <a:lnTo>
                  <a:pt x="1200150" y="527050"/>
                </a:lnTo>
                <a:close/>
              </a:path>
              <a:path w="1346200" h="692150">
                <a:moveTo>
                  <a:pt x="1187450" y="330200"/>
                </a:moveTo>
                <a:lnTo>
                  <a:pt x="1187450" y="349250"/>
                </a:lnTo>
                <a:lnTo>
                  <a:pt x="1187450" y="330200"/>
                </a:lnTo>
                <a:close/>
              </a:path>
              <a:path w="1346200" h="692150">
                <a:moveTo>
                  <a:pt x="1193800" y="361950"/>
                </a:moveTo>
                <a:lnTo>
                  <a:pt x="1187450" y="355600"/>
                </a:lnTo>
                <a:lnTo>
                  <a:pt x="1187450" y="361950"/>
                </a:lnTo>
                <a:lnTo>
                  <a:pt x="1193800" y="361950"/>
                </a:lnTo>
                <a:close/>
              </a:path>
              <a:path w="1346200" h="692150">
                <a:moveTo>
                  <a:pt x="1212850" y="336550"/>
                </a:moveTo>
                <a:lnTo>
                  <a:pt x="1212850" y="355600"/>
                </a:lnTo>
                <a:lnTo>
                  <a:pt x="1212850" y="336550"/>
                </a:lnTo>
                <a:close/>
              </a:path>
              <a:path w="1346200" h="692150">
                <a:moveTo>
                  <a:pt x="1231900" y="368300"/>
                </a:moveTo>
                <a:lnTo>
                  <a:pt x="1225550" y="361950"/>
                </a:lnTo>
                <a:lnTo>
                  <a:pt x="1225550" y="368300"/>
                </a:lnTo>
                <a:lnTo>
                  <a:pt x="1231900" y="368300"/>
                </a:lnTo>
                <a:close/>
              </a:path>
              <a:path w="1346200" h="692150">
                <a:moveTo>
                  <a:pt x="1244600" y="374650"/>
                </a:moveTo>
                <a:lnTo>
                  <a:pt x="1238250" y="368300"/>
                </a:lnTo>
                <a:lnTo>
                  <a:pt x="1238250" y="374650"/>
                </a:lnTo>
                <a:lnTo>
                  <a:pt x="1244600" y="374650"/>
                </a:lnTo>
                <a:close/>
              </a:path>
              <a:path w="1346200" h="692150">
                <a:moveTo>
                  <a:pt x="1257300" y="381000"/>
                </a:moveTo>
                <a:lnTo>
                  <a:pt x="1250950" y="374650"/>
                </a:lnTo>
                <a:lnTo>
                  <a:pt x="1250950" y="381000"/>
                </a:lnTo>
                <a:lnTo>
                  <a:pt x="1257300" y="381000"/>
                </a:lnTo>
                <a:close/>
              </a:path>
              <a:path w="1346200" h="692150">
                <a:moveTo>
                  <a:pt x="1289050" y="355600"/>
                </a:moveTo>
                <a:lnTo>
                  <a:pt x="1282700" y="361950"/>
                </a:lnTo>
                <a:lnTo>
                  <a:pt x="1289050" y="361950"/>
                </a:lnTo>
                <a:lnTo>
                  <a:pt x="1289050" y="355600"/>
                </a:lnTo>
                <a:close/>
              </a:path>
              <a:path w="1346200" h="692150">
                <a:moveTo>
                  <a:pt x="1289050" y="495300"/>
                </a:moveTo>
                <a:lnTo>
                  <a:pt x="1282700" y="488950"/>
                </a:lnTo>
                <a:lnTo>
                  <a:pt x="1282700" y="495300"/>
                </a:lnTo>
                <a:lnTo>
                  <a:pt x="1289050" y="495300"/>
                </a:lnTo>
                <a:close/>
              </a:path>
              <a:path w="1346200" h="692150">
                <a:moveTo>
                  <a:pt x="1308100" y="387350"/>
                </a:moveTo>
                <a:lnTo>
                  <a:pt x="1301750" y="381000"/>
                </a:lnTo>
                <a:lnTo>
                  <a:pt x="1301750" y="387350"/>
                </a:lnTo>
                <a:lnTo>
                  <a:pt x="1308100" y="387350"/>
                </a:lnTo>
                <a:close/>
              </a:path>
              <a:path w="1346200" h="692150">
                <a:moveTo>
                  <a:pt x="1333500" y="501650"/>
                </a:moveTo>
                <a:lnTo>
                  <a:pt x="1327150" y="495300"/>
                </a:lnTo>
                <a:lnTo>
                  <a:pt x="1327150" y="501650"/>
                </a:lnTo>
                <a:lnTo>
                  <a:pt x="1333500" y="501650"/>
                </a:lnTo>
                <a:close/>
              </a:path>
              <a:path w="1346200" h="692150">
                <a:moveTo>
                  <a:pt x="800100" y="368300"/>
                </a:moveTo>
                <a:lnTo>
                  <a:pt x="793750" y="361950"/>
                </a:lnTo>
                <a:lnTo>
                  <a:pt x="793750" y="368300"/>
                </a:lnTo>
                <a:lnTo>
                  <a:pt x="800100" y="368300"/>
                </a:lnTo>
                <a:close/>
              </a:path>
              <a:path w="1346200" h="692150">
                <a:moveTo>
                  <a:pt x="800100" y="311150"/>
                </a:moveTo>
                <a:lnTo>
                  <a:pt x="800100" y="323850"/>
                </a:lnTo>
                <a:lnTo>
                  <a:pt x="800100" y="311150"/>
                </a:lnTo>
                <a:close/>
              </a:path>
              <a:path w="1346200" h="692150">
                <a:moveTo>
                  <a:pt x="863600" y="323850"/>
                </a:moveTo>
                <a:lnTo>
                  <a:pt x="863600" y="336550"/>
                </a:lnTo>
                <a:lnTo>
                  <a:pt x="863600" y="323850"/>
                </a:lnTo>
                <a:close/>
              </a:path>
              <a:path w="1346200" h="692150">
                <a:moveTo>
                  <a:pt x="869950" y="342900"/>
                </a:moveTo>
                <a:lnTo>
                  <a:pt x="869950" y="361950"/>
                </a:lnTo>
                <a:lnTo>
                  <a:pt x="869950" y="342900"/>
                </a:lnTo>
                <a:close/>
              </a:path>
              <a:path w="1346200" h="692150">
                <a:moveTo>
                  <a:pt x="895350" y="374650"/>
                </a:moveTo>
                <a:lnTo>
                  <a:pt x="889000" y="368300"/>
                </a:lnTo>
                <a:lnTo>
                  <a:pt x="889000" y="374650"/>
                </a:lnTo>
                <a:lnTo>
                  <a:pt x="895350" y="374650"/>
                </a:lnTo>
                <a:close/>
              </a:path>
              <a:path w="1346200" h="692150">
                <a:moveTo>
                  <a:pt x="889000" y="336550"/>
                </a:moveTo>
                <a:lnTo>
                  <a:pt x="889000" y="361950"/>
                </a:lnTo>
                <a:lnTo>
                  <a:pt x="889000" y="336550"/>
                </a:lnTo>
                <a:close/>
              </a:path>
              <a:path w="1346200" h="692150">
                <a:moveTo>
                  <a:pt x="908050" y="336550"/>
                </a:moveTo>
                <a:lnTo>
                  <a:pt x="908050" y="355600"/>
                </a:lnTo>
                <a:lnTo>
                  <a:pt x="908050" y="336550"/>
                </a:lnTo>
                <a:close/>
              </a:path>
              <a:path w="1346200" h="692150">
                <a:moveTo>
                  <a:pt x="914400" y="368300"/>
                </a:moveTo>
                <a:lnTo>
                  <a:pt x="908050" y="361950"/>
                </a:lnTo>
                <a:lnTo>
                  <a:pt x="908050" y="368300"/>
                </a:lnTo>
                <a:lnTo>
                  <a:pt x="914400" y="368300"/>
                </a:lnTo>
                <a:close/>
              </a:path>
              <a:path w="1346200" h="692150">
                <a:moveTo>
                  <a:pt x="952500" y="387350"/>
                </a:moveTo>
                <a:lnTo>
                  <a:pt x="946150" y="374650"/>
                </a:lnTo>
                <a:lnTo>
                  <a:pt x="946150" y="381000"/>
                </a:lnTo>
                <a:lnTo>
                  <a:pt x="952500" y="387350"/>
                </a:lnTo>
                <a:close/>
              </a:path>
              <a:path w="1346200" h="692150">
                <a:moveTo>
                  <a:pt x="946150" y="342900"/>
                </a:moveTo>
                <a:lnTo>
                  <a:pt x="952500" y="387350"/>
                </a:lnTo>
                <a:lnTo>
                  <a:pt x="952500" y="342900"/>
                </a:lnTo>
                <a:lnTo>
                  <a:pt x="946150" y="342900"/>
                </a:lnTo>
                <a:close/>
              </a:path>
              <a:path w="1346200" h="692150">
                <a:moveTo>
                  <a:pt x="958850" y="342900"/>
                </a:moveTo>
                <a:lnTo>
                  <a:pt x="958850" y="355600"/>
                </a:lnTo>
                <a:lnTo>
                  <a:pt x="958850" y="342900"/>
                </a:lnTo>
                <a:close/>
              </a:path>
              <a:path w="1346200" h="692150">
                <a:moveTo>
                  <a:pt x="946150" y="342900"/>
                </a:moveTo>
                <a:lnTo>
                  <a:pt x="946150" y="368300"/>
                </a:lnTo>
                <a:lnTo>
                  <a:pt x="946150" y="342900"/>
                </a:lnTo>
                <a:close/>
              </a:path>
              <a:path w="1346200" h="692150">
                <a:moveTo>
                  <a:pt x="1009650" y="222250"/>
                </a:moveTo>
                <a:lnTo>
                  <a:pt x="1009650" y="241300"/>
                </a:lnTo>
                <a:lnTo>
                  <a:pt x="1009650" y="222250"/>
                </a:lnTo>
                <a:close/>
              </a:path>
              <a:path w="1346200" h="692150">
                <a:moveTo>
                  <a:pt x="1028700" y="400050"/>
                </a:moveTo>
                <a:lnTo>
                  <a:pt x="1022350" y="393700"/>
                </a:lnTo>
                <a:lnTo>
                  <a:pt x="1022350" y="400050"/>
                </a:lnTo>
                <a:lnTo>
                  <a:pt x="1028700" y="400050"/>
                </a:lnTo>
                <a:close/>
              </a:path>
              <a:path w="1346200" h="692150">
                <a:moveTo>
                  <a:pt x="1022350" y="393700"/>
                </a:moveTo>
                <a:lnTo>
                  <a:pt x="1016000" y="387350"/>
                </a:lnTo>
                <a:lnTo>
                  <a:pt x="1016000" y="393700"/>
                </a:lnTo>
                <a:lnTo>
                  <a:pt x="1022350" y="393700"/>
                </a:lnTo>
                <a:close/>
              </a:path>
              <a:path w="1346200" h="692150">
                <a:moveTo>
                  <a:pt x="1149350" y="596900"/>
                </a:moveTo>
                <a:lnTo>
                  <a:pt x="1149350" y="615950"/>
                </a:lnTo>
                <a:lnTo>
                  <a:pt x="1149350" y="596900"/>
                </a:lnTo>
                <a:close/>
              </a:path>
              <a:path w="1346200" h="692150">
                <a:moveTo>
                  <a:pt x="1079500" y="368300"/>
                </a:moveTo>
                <a:lnTo>
                  <a:pt x="1079500" y="387350"/>
                </a:lnTo>
                <a:lnTo>
                  <a:pt x="1079500" y="368300"/>
                </a:lnTo>
                <a:close/>
              </a:path>
              <a:path w="1346200" h="692150">
                <a:moveTo>
                  <a:pt x="1136650" y="419100"/>
                </a:moveTo>
                <a:lnTo>
                  <a:pt x="1130300" y="412750"/>
                </a:lnTo>
                <a:lnTo>
                  <a:pt x="1130300" y="419100"/>
                </a:lnTo>
                <a:lnTo>
                  <a:pt x="1136650" y="419100"/>
                </a:lnTo>
                <a:close/>
              </a:path>
              <a:path w="1346200" h="692150">
                <a:moveTo>
                  <a:pt x="1136650" y="381000"/>
                </a:moveTo>
                <a:lnTo>
                  <a:pt x="1136650" y="400050"/>
                </a:lnTo>
                <a:lnTo>
                  <a:pt x="1136650" y="381000"/>
                </a:lnTo>
                <a:close/>
              </a:path>
              <a:path w="1346200" h="692150">
                <a:moveTo>
                  <a:pt x="850900" y="425450"/>
                </a:moveTo>
                <a:lnTo>
                  <a:pt x="857250" y="444500"/>
                </a:lnTo>
                <a:lnTo>
                  <a:pt x="850900" y="419100"/>
                </a:lnTo>
                <a:lnTo>
                  <a:pt x="850900" y="425450"/>
                </a:lnTo>
                <a:close/>
              </a:path>
              <a:path w="1346200" h="692150">
                <a:moveTo>
                  <a:pt x="927100" y="355600"/>
                </a:moveTo>
                <a:lnTo>
                  <a:pt x="933450" y="381000"/>
                </a:lnTo>
                <a:lnTo>
                  <a:pt x="927100" y="349250"/>
                </a:lnTo>
                <a:lnTo>
                  <a:pt x="927100" y="355600"/>
                </a:lnTo>
                <a:close/>
              </a:path>
              <a:path w="1346200" h="692150">
                <a:moveTo>
                  <a:pt x="927100" y="336550"/>
                </a:moveTo>
                <a:lnTo>
                  <a:pt x="927100" y="368300"/>
                </a:lnTo>
                <a:lnTo>
                  <a:pt x="927100" y="336550"/>
                </a:lnTo>
                <a:close/>
              </a:path>
              <a:path w="1346200" h="692150">
                <a:moveTo>
                  <a:pt x="996950" y="425450"/>
                </a:moveTo>
                <a:lnTo>
                  <a:pt x="996950" y="438150"/>
                </a:lnTo>
                <a:lnTo>
                  <a:pt x="996950" y="425450"/>
                </a:lnTo>
                <a:close/>
              </a:path>
              <a:path w="1346200" h="692150">
                <a:moveTo>
                  <a:pt x="984250" y="425450"/>
                </a:moveTo>
                <a:lnTo>
                  <a:pt x="984250" y="450850"/>
                </a:lnTo>
                <a:lnTo>
                  <a:pt x="984250" y="425450"/>
                </a:lnTo>
                <a:close/>
              </a:path>
              <a:path w="1346200" h="692150">
                <a:moveTo>
                  <a:pt x="1047750" y="361950"/>
                </a:moveTo>
                <a:lnTo>
                  <a:pt x="1047750" y="381000"/>
                </a:lnTo>
                <a:lnTo>
                  <a:pt x="1047750" y="361950"/>
                </a:lnTo>
                <a:close/>
              </a:path>
              <a:path w="1346200" h="692150">
                <a:moveTo>
                  <a:pt x="1035050" y="431800"/>
                </a:moveTo>
                <a:lnTo>
                  <a:pt x="1035050" y="450850"/>
                </a:lnTo>
                <a:lnTo>
                  <a:pt x="1035050" y="431800"/>
                </a:lnTo>
                <a:close/>
              </a:path>
              <a:path w="1346200" h="692150">
                <a:moveTo>
                  <a:pt x="1041400" y="469900"/>
                </a:moveTo>
                <a:lnTo>
                  <a:pt x="1035050" y="457200"/>
                </a:lnTo>
                <a:lnTo>
                  <a:pt x="1035050" y="463550"/>
                </a:lnTo>
                <a:lnTo>
                  <a:pt x="1041400" y="469900"/>
                </a:lnTo>
                <a:close/>
              </a:path>
              <a:path w="1346200" h="692150">
                <a:moveTo>
                  <a:pt x="1117600" y="457200"/>
                </a:moveTo>
                <a:lnTo>
                  <a:pt x="1111250" y="450850"/>
                </a:lnTo>
                <a:lnTo>
                  <a:pt x="1111250" y="457200"/>
                </a:lnTo>
                <a:lnTo>
                  <a:pt x="1117600" y="457200"/>
                </a:lnTo>
                <a:close/>
              </a:path>
              <a:path w="1346200" h="692150">
                <a:moveTo>
                  <a:pt x="1162050" y="488950"/>
                </a:moveTo>
                <a:lnTo>
                  <a:pt x="1155700" y="476250"/>
                </a:lnTo>
                <a:lnTo>
                  <a:pt x="1155700" y="482600"/>
                </a:lnTo>
                <a:lnTo>
                  <a:pt x="1162050" y="488950"/>
                </a:lnTo>
                <a:close/>
              </a:path>
              <a:path w="1346200" h="692150">
                <a:moveTo>
                  <a:pt x="1168400" y="450850"/>
                </a:moveTo>
                <a:lnTo>
                  <a:pt x="1168400" y="469900"/>
                </a:lnTo>
                <a:lnTo>
                  <a:pt x="1168400" y="450850"/>
                </a:lnTo>
                <a:close/>
              </a:path>
              <a:path w="1346200" h="692150">
                <a:moveTo>
                  <a:pt x="1155700" y="450850"/>
                </a:moveTo>
                <a:lnTo>
                  <a:pt x="1155700" y="469900"/>
                </a:lnTo>
                <a:lnTo>
                  <a:pt x="1155700" y="450850"/>
                </a:lnTo>
                <a:close/>
              </a:path>
              <a:path w="1346200" h="692150">
                <a:moveTo>
                  <a:pt x="1181100" y="488950"/>
                </a:moveTo>
                <a:lnTo>
                  <a:pt x="1174750" y="482600"/>
                </a:lnTo>
                <a:lnTo>
                  <a:pt x="1174750" y="488950"/>
                </a:lnTo>
                <a:lnTo>
                  <a:pt x="1181100" y="488950"/>
                </a:lnTo>
                <a:close/>
              </a:path>
              <a:path w="1346200" h="692150">
                <a:moveTo>
                  <a:pt x="1219200" y="368300"/>
                </a:moveTo>
                <a:lnTo>
                  <a:pt x="1212850" y="361950"/>
                </a:lnTo>
                <a:lnTo>
                  <a:pt x="1212850" y="368300"/>
                </a:lnTo>
                <a:lnTo>
                  <a:pt x="1219200" y="368300"/>
                </a:lnTo>
                <a:close/>
              </a:path>
              <a:path w="1346200" h="692150">
                <a:moveTo>
                  <a:pt x="127000" y="41274"/>
                </a:moveTo>
                <a:lnTo>
                  <a:pt x="120650" y="44450"/>
                </a:lnTo>
                <a:lnTo>
                  <a:pt x="127000" y="44450"/>
                </a:lnTo>
                <a:lnTo>
                  <a:pt x="127000" y="41274"/>
                </a:lnTo>
                <a:close/>
              </a:path>
              <a:path w="1346200" h="692150">
                <a:moveTo>
                  <a:pt x="628650" y="673100"/>
                </a:moveTo>
                <a:lnTo>
                  <a:pt x="622300" y="635000"/>
                </a:lnTo>
                <a:lnTo>
                  <a:pt x="622300" y="673100"/>
                </a:lnTo>
                <a:lnTo>
                  <a:pt x="628650" y="673100"/>
                </a:lnTo>
                <a:close/>
              </a:path>
              <a:path w="1346200" h="692150">
                <a:moveTo>
                  <a:pt x="349250" y="647700"/>
                </a:moveTo>
                <a:lnTo>
                  <a:pt x="330200" y="584200"/>
                </a:lnTo>
                <a:lnTo>
                  <a:pt x="330200" y="647700"/>
                </a:lnTo>
                <a:lnTo>
                  <a:pt x="349250" y="647700"/>
                </a:lnTo>
                <a:close/>
              </a:path>
              <a:path w="1346200" h="692150">
                <a:moveTo>
                  <a:pt x="717550" y="501650"/>
                </a:moveTo>
                <a:lnTo>
                  <a:pt x="711200" y="495300"/>
                </a:lnTo>
                <a:lnTo>
                  <a:pt x="711200" y="501650"/>
                </a:lnTo>
                <a:lnTo>
                  <a:pt x="717550" y="501650"/>
                </a:lnTo>
                <a:close/>
              </a:path>
              <a:path w="1346200" h="692150">
                <a:moveTo>
                  <a:pt x="908050" y="501650"/>
                </a:moveTo>
                <a:lnTo>
                  <a:pt x="901700" y="501650"/>
                </a:lnTo>
                <a:lnTo>
                  <a:pt x="908050" y="508000"/>
                </a:lnTo>
                <a:lnTo>
                  <a:pt x="908050" y="501650"/>
                </a:lnTo>
                <a:close/>
              </a:path>
              <a:path w="1346200" h="692150">
                <a:moveTo>
                  <a:pt x="914400" y="508000"/>
                </a:moveTo>
                <a:lnTo>
                  <a:pt x="914400" y="527050"/>
                </a:lnTo>
                <a:lnTo>
                  <a:pt x="914400" y="508000"/>
                </a:lnTo>
                <a:close/>
              </a:path>
              <a:path w="1346200" h="692150">
                <a:moveTo>
                  <a:pt x="920750" y="546100"/>
                </a:moveTo>
                <a:lnTo>
                  <a:pt x="914400" y="533400"/>
                </a:lnTo>
                <a:lnTo>
                  <a:pt x="914400" y="539750"/>
                </a:lnTo>
                <a:lnTo>
                  <a:pt x="920750" y="546100"/>
                </a:lnTo>
                <a:close/>
              </a:path>
              <a:path w="1346200" h="692150">
                <a:moveTo>
                  <a:pt x="1028700" y="673100"/>
                </a:moveTo>
                <a:lnTo>
                  <a:pt x="1022350" y="647700"/>
                </a:lnTo>
                <a:lnTo>
                  <a:pt x="1009650" y="673100"/>
                </a:lnTo>
                <a:lnTo>
                  <a:pt x="1028700" y="673100"/>
                </a:lnTo>
                <a:close/>
              </a:path>
              <a:path w="1346200" h="692150">
                <a:moveTo>
                  <a:pt x="1028700" y="292100"/>
                </a:moveTo>
                <a:lnTo>
                  <a:pt x="1028700" y="311150"/>
                </a:lnTo>
                <a:lnTo>
                  <a:pt x="1028700" y="292100"/>
                </a:lnTo>
                <a:close/>
              </a:path>
              <a:path w="1346200" h="692150">
                <a:moveTo>
                  <a:pt x="927100" y="647700"/>
                </a:moveTo>
                <a:lnTo>
                  <a:pt x="920750" y="628650"/>
                </a:lnTo>
                <a:lnTo>
                  <a:pt x="920750" y="647700"/>
                </a:lnTo>
                <a:lnTo>
                  <a:pt x="927100" y="647700"/>
                </a:lnTo>
                <a:close/>
              </a:path>
              <a:path w="1346200" h="692150">
                <a:moveTo>
                  <a:pt x="1073150" y="469900"/>
                </a:moveTo>
                <a:lnTo>
                  <a:pt x="1066800" y="463550"/>
                </a:lnTo>
                <a:lnTo>
                  <a:pt x="1066800" y="469900"/>
                </a:lnTo>
                <a:lnTo>
                  <a:pt x="1073150" y="469900"/>
                </a:lnTo>
                <a:close/>
              </a:path>
              <a:path w="1346200" h="692150">
                <a:moveTo>
                  <a:pt x="1066800" y="438150"/>
                </a:moveTo>
                <a:lnTo>
                  <a:pt x="1066800" y="457200"/>
                </a:lnTo>
                <a:lnTo>
                  <a:pt x="1066800" y="438150"/>
                </a:lnTo>
                <a:close/>
              </a:path>
              <a:path w="1346200" h="692150">
                <a:moveTo>
                  <a:pt x="1022350" y="533400"/>
                </a:moveTo>
                <a:lnTo>
                  <a:pt x="1054100" y="552450"/>
                </a:lnTo>
                <a:lnTo>
                  <a:pt x="1022350" y="527050"/>
                </a:lnTo>
                <a:lnTo>
                  <a:pt x="1022350" y="533400"/>
                </a:lnTo>
                <a:close/>
              </a:path>
              <a:path w="1346200" h="692150">
                <a:moveTo>
                  <a:pt x="996950" y="514350"/>
                </a:moveTo>
                <a:lnTo>
                  <a:pt x="990600" y="508000"/>
                </a:lnTo>
                <a:lnTo>
                  <a:pt x="990600" y="514350"/>
                </a:lnTo>
                <a:lnTo>
                  <a:pt x="996950" y="514350"/>
                </a:lnTo>
                <a:close/>
              </a:path>
              <a:path w="1346200" h="692150">
                <a:moveTo>
                  <a:pt x="1022350" y="514350"/>
                </a:moveTo>
                <a:lnTo>
                  <a:pt x="1022350" y="546100"/>
                </a:lnTo>
                <a:lnTo>
                  <a:pt x="1022350" y="514350"/>
                </a:lnTo>
                <a:close/>
              </a:path>
              <a:path w="1346200" h="692150">
                <a:moveTo>
                  <a:pt x="996950" y="622300"/>
                </a:moveTo>
                <a:lnTo>
                  <a:pt x="990600" y="615950"/>
                </a:lnTo>
                <a:lnTo>
                  <a:pt x="990600" y="622300"/>
                </a:lnTo>
                <a:lnTo>
                  <a:pt x="996950" y="622300"/>
                </a:lnTo>
                <a:close/>
              </a:path>
              <a:path w="1346200" h="692150">
                <a:moveTo>
                  <a:pt x="984250" y="584200"/>
                </a:moveTo>
                <a:lnTo>
                  <a:pt x="971550" y="622300"/>
                </a:lnTo>
                <a:lnTo>
                  <a:pt x="977900" y="622300"/>
                </a:lnTo>
                <a:lnTo>
                  <a:pt x="984250" y="584200"/>
                </a:lnTo>
                <a:close/>
              </a:path>
              <a:path w="1346200" h="692150">
                <a:moveTo>
                  <a:pt x="990600" y="590550"/>
                </a:moveTo>
                <a:lnTo>
                  <a:pt x="990600" y="609600"/>
                </a:lnTo>
                <a:lnTo>
                  <a:pt x="990600" y="590550"/>
                </a:lnTo>
                <a:close/>
              </a:path>
              <a:path w="1346200" h="692150">
                <a:moveTo>
                  <a:pt x="1085850" y="520700"/>
                </a:moveTo>
                <a:lnTo>
                  <a:pt x="1085850" y="539750"/>
                </a:lnTo>
                <a:lnTo>
                  <a:pt x="1085850" y="520700"/>
                </a:lnTo>
                <a:close/>
              </a:path>
              <a:path w="1346200" h="692150">
                <a:moveTo>
                  <a:pt x="1003300" y="444500"/>
                </a:moveTo>
                <a:lnTo>
                  <a:pt x="1003300" y="463550"/>
                </a:lnTo>
                <a:lnTo>
                  <a:pt x="1003300" y="444500"/>
                </a:lnTo>
                <a:close/>
              </a:path>
              <a:path w="1346200" h="692150">
                <a:moveTo>
                  <a:pt x="1016000" y="355600"/>
                </a:moveTo>
                <a:lnTo>
                  <a:pt x="1016000" y="381000"/>
                </a:lnTo>
                <a:lnTo>
                  <a:pt x="1016000" y="355600"/>
                </a:lnTo>
                <a:close/>
              </a:path>
              <a:path w="1346200" h="692150">
                <a:moveTo>
                  <a:pt x="1035050" y="330200"/>
                </a:moveTo>
                <a:lnTo>
                  <a:pt x="1028700" y="317500"/>
                </a:lnTo>
                <a:lnTo>
                  <a:pt x="1028700" y="323850"/>
                </a:lnTo>
                <a:lnTo>
                  <a:pt x="1035050" y="330200"/>
                </a:lnTo>
                <a:close/>
              </a:path>
              <a:path w="1346200" h="692150">
                <a:moveTo>
                  <a:pt x="1123950" y="387350"/>
                </a:moveTo>
                <a:lnTo>
                  <a:pt x="1123950" y="406400"/>
                </a:lnTo>
                <a:lnTo>
                  <a:pt x="1123950" y="387350"/>
                </a:lnTo>
                <a:close/>
              </a:path>
              <a:path w="1346200" h="692150">
                <a:moveTo>
                  <a:pt x="1282700" y="546100"/>
                </a:moveTo>
                <a:lnTo>
                  <a:pt x="1276350" y="533400"/>
                </a:lnTo>
                <a:lnTo>
                  <a:pt x="1276350" y="539750"/>
                </a:lnTo>
                <a:lnTo>
                  <a:pt x="1282700" y="546100"/>
                </a:lnTo>
                <a:close/>
              </a:path>
              <a:path w="1346200" h="692150">
                <a:moveTo>
                  <a:pt x="1250950" y="533400"/>
                </a:moveTo>
                <a:lnTo>
                  <a:pt x="1250950" y="552450"/>
                </a:lnTo>
                <a:lnTo>
                  <a:pt x="1250950" y="533400"/>
                </a:lnTo>
                <a:close/>
              </a:path>
              <a:path w="1346200" h="692150">
                <a:moveTo>
                  <a:pt x="330200" y="69850"/>
                </a:moveTo>
                <a:lnTo>
                  <a:pt x="330200" y="76200"/>
                </a:lnTo>
                <a:lnTo>
                  <a:pt x="336550" y="76200"/>
                </a:lnTo>
                <a:lnTo>
                  <a:pt x="330200" y="6350"/>
                </a:lnTo>
                <a:lnTo>
                  <a:pt x="330200" y="12700"/>
                </a:lnTo>
                <a:lnTo>
                  <a:pt x="323850" y="12700"/>
                </a:lnTo>
                <a:lnTo>
                  <a:pt x="323850" y="69850"/>
                </a:lnTo>
                <a:lnTo>
                  <a:pt x="330200" y="69850"/>
                </a:lnTo>
                <a:close/>
              </a:path>
              <a:path w="1346200" h="692150">
                <a:moveTo>
                  <a:pt x="336550" y="0"/>
                </a:moveTo>
                <a:lnTo>
                  <a:pt x="336550" y="6350"/>
                </a:lnTo>
                <a:lnTo>
                  <a:pt x="330200" y="6350"/>
                </a:lnTo>
                <a:lnTo>
                  <a:pt x="336550" y="76200"/>
                </a:lnTo>
                <a:lnTo>
                  <a:pt x="349250" y="76200"/>
                </a:lnTo>
                <a:lnTo>
                  <a:pt x="349250" y="69850"/>
                </a:lnTo>
                <a:lnTo>
                  <a:pt x="355600" y="69850"/>
                </a:lnTo>
                <a:lnTo>
                  <a:pt x="355600" y="12700"/>
                </a:lnTo>
                <a:lnTo>
                  <a:pt x="349250" y="12700"/>
                </a:lnTo>
                <a:lnTo>
                  <a:pt x="349250" y="6350"/>
                </a:lnTo>
                <a:lnTo>
                  <a:pt x="342900" y="6350"/>
                </a:lnTo>
                <a:lnTo>
                  <a:pt x="336550" y="0"/>
                </a:lnTo>
                <a:close/>
              </a:path>
              <a:path w="1346200" h="692150">
                <a:moveTo>
                  <a:pt x="1320800" y="590550"/>
                </a:moveTo>
                <a:lnTo>
                  <a:pt x="1301750" y="590550"/>
                </a:lnTo>
                <a:lnTo>
                  <a:pt x="1308100" y="615950"/>
                </a:lnTo>
                <a:lnTo>
                  <a:pt x="1327150" y="615950"/>
                </a:lnTo>
                <a:lnTo>
                  <a:pt x="1320800" y="590550"/>
                </a:lnTo>
                <a:close/>
              </a:path>
              <a:path w="1346200" h="692150">
                <a:moveTo>
                  <a:pt x="1320800" y="565150"/>
                </a:moveTo>
                <a:lnTo>
                  <a:pt x="1320800" y="539750"/>
                </a:lnTo>
                <a:lnTo>
                  <a:pt x="1339850" y="533400"/>
                </a:lnTo>
                <a:lnTo>
                  <a:pt x="1301750" y="533400"/>
                </a:lnTo>
                <a:lnTo>
                  <a:pt x="1301750" y="565150"/>
                </a:lnTo>
                <a:lnTo>
                  <a:pt x="1320800" y="565150"/>
                </a:lnTo>
                <a:close/>
              </a:path>
              <a:path w="1346200" h="692150">
                <a:moveTo>
                  <a:pt x="1276350" y="539750"/>
                </a:moveTo>
                <a:lnTo>
                  <a:pt x="1276350" y="533400"/>
                </a:lnTo>
                <a:lnTo>
                  <a:pt x="1282700" y="546100"/>
                </a:lnTo>
                <a:lnTo>
                  <a:pt x="1282700" y="565150"/>
                </a:lnTo>
                <a:lnTo>
                  <a:pt x="1295400" y="565150"/>
                </a:lnTo>
                <a:lnTo>
                  <a:pt x="1295400" y="533400"/>
                </a:lnTo>
                <a:lnTo>
                  <a:pt x="1289050" y="533400"/>
                </a:lnTo>
                <a:lnTo>
                  <a:pt x="1282700" y="527050"/>
                </a:lnTo>
                <a:lnTo>
                  <a:pt x="1270000" y="527050"/>
                </a:lnTo>
                <a:lnTo>
                  <a:pt x="1276350" y="558800"/>
                </a:lnTo>
                <a:lnTo>
                  <a:pt x="1276350" y="539750"/>
                </a:lnTo>
                <a:close/>
              </a:path>
              <a:path w="1346200" h="692150">
                <a:moveTo>
                  <a:pt x="1263650" y="622300"/>
                </a:moveTo>
                <a:lnTo>
                  <a:pt x="1282700" y="622300"/>
                </a:lnTo>
                <a:lnTo>
                  <a:pt x="1282700" y="615950"/>
                </a:lnTo>
                <a:lnTo>
                  <a:pt x="1282700" y="622300"/>
                </a:lnTo>
                <a:lnTo>
                  <a:pt x="1289050" y="622300"/>
                </a:lnTo>
                <a:lnTo>
                  <a:pt x="1282700" y="590550"/>
                </a:lnTo>
                <a:lnTo>
                  <a:pt x="1282700" y="609600"/>
                </a:lnTo>
                <a:lnTo>
                  <a:pt x="1276350" y="609600"/>
                </a:lnTo>
                <a:lnTo>
                  <a:pt x="1276350" y="590550"/>
                </a:lnTo>
                <a:lnTo>
                  <a:pt x="1257300" y="590550"/>
                </a:lnTo>
                <a:lnTo>
                  <a:pt x="1257300" y="622300"/>
                </a:lnTo>
                <a:lnTo>
                  <a:pt x="1263650" y="622300"/>
                </a:lnTo>
                <a:close/>
              </a:path>
              <a:path w="1346200" h="692150">
                <a:moveTo>
                  <a:pt x="1123950" y="571500"/>
                </a:moveTo>
                <a:lnTo>
                  <a:pt x="1130300" y="571500"/>
                </a:lnTo>
                <a:lnTo>
                  <a:pt x="1130300" y="565150"/>
                </a:lnTo>
                <a:lnTo>
                  <a:pt x="1123950" y="565150"/>
                </a:lnTo>
                <a:lnTo>
                  <a:pt x="1123950" y="558800"/>
                </a:lnTo>
                <a:lnTo>
                  <a:pt x="1117600" y="558800"/>
                </a:lnTo>
                <a:lnTo>
                  <a:pt x="1117600" y="571500"/>
                </a:lnTo>
                <a:lnTo>
                  <a:pt x="1123950" y="571500"/>
                </a:lnTo>
                <a:close/>
              </a:path>
              <a:path w="1346200" h="692150">
                <a:moveTo>
                  <a:pt x="1123950" y="374650"/>
                </a:moveTo>
                <a:lnTo>
                  <a:pt x="1123950" y="406400"/>
                </a:lnTo>
                <a:lnTo>
                  <a:pt x="1123950" y="387350"/>
                </a:lnTo>
                <a:lnTo>
                  <a:pt x="1117600" y="381000"/>
                </a:lnTo>
                <a:lnTo>
                  <a:pt x="1117600" y="374650"/>
                </a:lnTo>
                <a:lnTo>
                  <a:pt x="1111250" y="374650"/>
                </a:lnTo>
                <a:lnTo>
                  <a:pt x="1111250" y="412750"/>
                </a:lnTo>
                <a:lnTo>
                  <a:pt x="1130300" y="412750"/>
                </a:lnTo>
                <a:lnTo>
                  <a:pt x="1123950" y="393700"/>
                </a:lnTo>
                <a:lnTo>
                  <a:pt x="1130300" y="412750"/>
                </a:lnTo>
                <a:lnTo>
                  <a:pt x="1130300" y="374650"/>
                </a:lnTo>
                <a:lnTo>
                  <a:pt x="1123950" y="374650"/>
                </a:lnTo>
                <a:close/>
              </a:path>
              <a:path w="1346200" h="692150">
                <a:moveTo>
                  <a:pt x="1123950" y="247650"/>
                </a:moveTo>
                <a:lnTo>
                  <a:pt x="1117600" y="254000"/>
                </a:lnTo>
                <a:lnTo>
                  <a:pt x="1117600" y="285750"/>
                </a:lnTo>
                <a:lnTo>
                  <a:pt x="1130300" y="285750"/>
                </a:lnTo>
                <a:lnTo>
                  <a:pt x="1130300" y="279400"/>
                </a:lnTo>
                <a:lnTo>
                  <a:pt x="1136650" y="292100"/>
                </a:lnTo>
                <a:lnTo>
                  <a:pt x="1136650" y="254000"/>
                </a:lnTo>
                <a:lnTo>
                  <a:pt x="1130300" y="254000"/>
                </a:lnTo>
                <a:lnTo>
                  <a:pt x="1130300" y="273050"/>
                </a:lnTo>
                <a:lnTo>
                  <a:pt x="1130300" y="266700"/>
                </a:lnTo>
                <a:lnTo>
                  <a:pt x="1130300" y="273050"/>
                </a:lnTo>
                <a:lnTo>
                  <a:pt x="1130300" y="260350"/>
                </a:lnTo>
                <a:lnTo>
                  <a:pt x="1123950" y="254000"/>
                </a:lnTo>
                <a:lnTo>
                  <a:pt x="1123950" y="247650"/>
                </a:lnTo>
                <a:close/>
              </a:path>
              <a:path w="1346200" h="692150">
                <a:moveTo>
                  <a:pt x="1117600" y="571500"/>
                </a:moveTo>
                <a:lnTo>
                  <a:pt x="1117600" y="558800"/>
                </a:lnTo>
                <a:lnTo>
                  <a:pt x="1111250" y="558800"/>
                </a:lnTo>
                <a:lnTo>
                  <a:pt x="1111250" y="571500"/>
                </a:lnTo>
                <a:lnTo>
                  <a:pt x="1117600" y="571500"/>
                </a:lnTo>
                <a:close/>
              </a:path>
              <a:path w="1346200" h="692150">
                <a:moveTo>
                  <a:pt x="1104900" y="565150"/>
                </a:moveTo>
                <a:lnTo>
                  <a:pt x="1104900" y="558800"/>
                </a:lnTo>
                <a:lnTo>
                  <a:pt x="1092200" y="558800"/>
                </a:lnTo>
                <a:lnTo>
                  <a:pt x="1092200" y="565150"/>
                </a:lnTo>
                <a:lnTo>
                  <a:pt x="1098550" y="565150"/>
                </a:lnTo>
                <a:lnTo>
                  <a:pt x="1098550" y="571500"/>
                </a:lnTo>
                <a:lnTo>
                  <a:pt x="1104900" y="571500"/>
                </a:lnTo>
                <a:lnTo>
                  <a:pt x="1104900" y="565150"/>
                </a:lnTo>
                <a:close/>
              </a:path>
              <a:path w="1346200" h="692150">
                <a:moveTo>
                  <a:pt x="1085850" y="565150"/>
                </a:moveTo>
                <a:lnTo>
                  <a:pt x="1085850" y="558800"/>
                </a:lnTo>
                <a:lnTo>
                  <a:pt x="1073150" y="558800"/>
                </a:lnTo>
                <a:lnTo>
                  <a:pt x="1073150" y="571500"/>
                </a:lnTo>
                <a:lnTo>
                  <a:pt x="1085850" y="571500"/>
                </a:lnTo>
                <a:lnTo>
                  <a:pt x="1079500" y="565150"/>
                </a:lnTo>
                <a:lnTo>
                  <a:pt x="1085850" y="571500"/>
                </a:lnTo>
                <a:lnTo>
                  <a:pt x="1085850" y="565150"/>
                </a:lnTo>
                <a:close/>
              </a:path>
              <a:path w="1346200" h="692150">
                <a:moveTo>
                  <a:pt x="1060450" y="571500"/>
                </a:moveTo>
                <a:lnTo>
                  <a:pt x="1066800" y="571500"/>
                </a:lnTo>
                <a:lnTo>
                  <a:pt x="1066800" y="565150"/>
                </a:lnTo>
                <a:lnTo>
                  <a:pt x="1060450" y="565150"/>
                </a:lnTo>
                <a:lnTo>
                  <a:pt x="1060450" y="558800"/>
                </a:lnTo>
                <a:lnTo>
                  <a:pt x="1054100" y="558800"/>
                </a:lnTo>
                <a:lnTo>
                  <a:pt x="1054100" y="571500"/>
                </a:lnTo>
                <a:lnTo>
                  <a:pt x="1060450" y="571500"/>
                </a:lnTo>
                <a:close/>
              </a:path>
              <a:path w="1346200" h="692150">
                <a:moveTo>
                  <a:pt x="1054100" y="571500"/>
                </a:moveTo>
                <a:lnTo>
                  <a:pt x="1054100" y="558800"/>
                </a:lnTo>
                <a:lnTo>
                  <a:pt x="1041400" y="558800"/>
                </a:lnTo>
                <a:lnTo>
                  <a:pt x="1047750" y="565150"/>
                </a:lnTo>
                <a:lnTo>
                  <a:pt x="1047750" y="571500"/>
                </a:lnTo>
                <a:lnTo>
                  <a:pt x="1054100" y="571500"/>
                </a:lnTo>
                <a:close/>
              </a:path>
              <a:path w="1346200" h="692150">
                <a:moveTo>
                  <a:pt x="1016000" y="558800"/>
                </a:moveTo>
                <a:lnTo>
                  <a:pt x="1016000" y="565150"/>
                </a:lnTo>
                <a:lnTo>
                  <a:pt x="1041400" y="565150"/>
                </a:lnTo>
                <a:lnTo>
                  <a:pt x="1041400" y="558800"/>
                </a:lnTo>
                <a:lnTo>
                  <a:pt x="1016000" y="558800"/>
                </a:lnTo>
                <a:close/>
              </a:path>
              <a:path w="1346200" h="692150">
                <a:moveTo>
                  <a:pt x="1136650" y="520700"/>
                </a:moveTo>
                <a:lnTo>
                  <a:pt x="1117600" y="520700"/>
                </a:lnTo>
                <a:lnTo>
                  <a:pt x="1123950" y="527050"/>
                </a:lnTo>
                <a:lnTo>
                  <a:pt x="1123950" y="552450"/>
                </a:lnTo>
                <a:lnTo>
                  <a:pt x="1143000" y="558800"/>
                </a:lnTo>
                <a:lnTo>
                  <a:pt x="1143000" y="520700"/>
                </a:lnTo>
                <a:lnTo>
                  <a:pt x="1136650" y="520700"/>
                </a:lnTo>
                <a:close/>
              </a:path>
              <a:path w="1346200" h="692150">
                <a:moveTo>
                  <a:pt x="1060450" y="552450"/>
                </a:moveTo>
                <a:lnTo>
                  <a:pt x="1060450" y="520700"/>
                </a:lnTo>
                <a:lnTo>
                  <a:pt x="1066800" y="520700"/>
                </a:lnTo>
                <a:lnTo>
                  <a:pt x="1066800" y="552450"/>
                </a:lnTo>
                <a:lnTo>
                  <a:pt x="1085850" y="552450"/>
                </a:lnTo>
                <a:lnTo>
                  <a:pt x="1085850" y="546100"/>
                </a:lnTo>
                <a:lnTo>
                  <a:pt x="1092200" y="552450"/>
                </a:lnTo>
                <a:lnTo>
                  <a:pt x="1085850" y="527050"/>
                </a:lnTo>
                <a:lnTo>
                  <a:pt x="1092200" y="552450"/>
                </a:lnTo>
                <a:lnTo>
                  <a:pt x="1117600" y="552450"/>
                </a:lnTo>
                <a:lnTo>
                  <a:pt x="1117600" y="520700"/>
                </a:lnTo>
                <a:lnTo>
                  <a:pt x="1104900" y="520700"/>
                </a:lnTo>
                <a:lnTo>
                  <a:pt x="1098550" y="514350"/>
                </a:lnTo>
                <a:lnTo>
                  <a:pt x="1092200" y="514350"/>
                </a:lnTo>
                <a:lnTo>
                  <a:pt x="1092200" y="520700"/>
                </a:lnTo>
                <a:lnTo>
                  <a:pt x="1085850" y="520700"/>
                </a:lnTo>
                <a:lnTo>
                  <a:pt x="1085850" y="539750"/>
                </a:lnTo>
                <a:lnTo>
                  <a:pt x="1085850" y="520700"/>
                </a:lnTo>
                <a:lnTo>
                  <a:pt x="1079500" y="520700"/>
                </a:lnTo>
                <a:lnTo>
                  <a:pt x="1079500" y="514350"/>
                </a:lnTo>
                <a:lnTo>
                  <a:pt x="1047750" y="514350"/>
                </a:lnTo>
                <a:lnTo>
                  <a:pt x="1054100" y="552450"/>
                </a:lnTo>
                <a:lnTo>
                  <a:pt x="1060450" y="552450"/>
                </a:lnTo>
                <a:close/>
              </a:path>
              <a:path w="1346200" h="692150">
                <a:moveTo>
                  <a:pt x="1231900" y="590550"/>
                </a:moveTo>
                <a:lnTo>
                  <a:pt x="1238250" y="596900"/>
                </a:lnTo>
                <a:lnTo>
                  <a:pt x="1238250" y="622300"/>
                </a:lnTo>
                <a:lnTo>
                  <a:pt x="1250950" y="622300"/>
                </a:lnTo>
                <a:lnTo>
                  <a:pt x="1250950" y="590550"/>
                </a:lnTo>
                <a:lnTo>
                  <a:pt x="1231900" y="590550"/>
                </a:lnTo>
                <a:close/>
              </a:path>
              <a:path w="1346200" h="692150">
                <a:moveTo>
                  <a:pt x="1238250" y="558800"/>
                </a:moveTo>
                <a:lnTo>
                  <a:pt x="1244600" y="558800"/>
                </a:lnTo>
                <a:lnTo>
                  <a:pt x="1244600" y="577850"/>
                </a:lnTo>
                <a:lnTo>
                  <a:pt x="1250950" y="584200"/>
                </a:lnTo>
                <a:lnTo>
                  <a:pt x="1250950" y="558800"/>
                </a:lnTo>
                <a:lnTo>
                  <a:pt x="1257300" y="558800"/>
                </a:lnTo>
                <a:lnTo>
                  <a:pt x="1250950" y="539750"/>
                </a:lnTo>
                <a:lnTo>
                  <a:pt x="1257300" y="558800"/>
                </a:lnTo>
                <a:lnTo>
                  <a:pt x="1276350" y="558800"/>
                </a:lnTo>
                <a:lnTo>
                  <a:pt x="1270000" y="527050"/>
                </a:lnTo>
                <a:lnTo>
                  <a:pt x="1250950" y="527050"/>
                </a:lnTo>
                <a:lnTo>
                  <a:pt x="1250950" y="552450"/>
                </a:lnTo>
                <a:lnTo>
                  <a:pt x="1250950" y="533400"/>
                </a:lnTo>
                <a:lnTo>
                  <a:pt x="1244600" y="527050"/>
                </a:lnTo>
                <a:lnTo>
                  <a:pt x="1200150" y="527050"/>
                </a:lnTo>
                <a:lnTo>
                  <a:pt x="1200150" y="546100"/>
                </a:lnTo>
                <a:lnTo>
                  <a:pt x="1200150" y="527050"/>
                </a:lnTo>
                <a:lnTo>
                  <a:pt x="1200150" y="571500"/>
                </a:lnTo>
                <a:lnTo>
                  <a:pt x="1200150" y="552450"/>
                </a:lnTo>
                <a:lnTo>
                  <a:pt x="1206500" y="558800"/>
                </a:lnTo>
                <a:lnTo>
                  <a:pt x="1200150" y="533400"/>
                </a:lnTo>
                <a:lnTo>
                  <a:pt x="1206500" y="558800"/>
                </a:lnTo>
                <a:lnTo>
                  <a:pt x="1225550" y="558800"/>
                </a:lnTo>
                <a:lnTo>
                  <a:pt x="1225550" y="533400"/>
                </a:lnTo>
                <a:lnTo>
                  <a:pt x="1231900" y="533400"/>
                </a:lnTo>
                <a:lnTo>
                  <a:pt x="1231900" y="558800"/>
                </a:lnTo>
                <a:lnTo>
                  <a:pt x="1238250" y="558800"/>
                </a:lnTo>
                <a:close/>
              </a:path>
              <a:path w="1346200" h="692150">
                <a:moveTo>
                  <a:pt x="1257300" y="641350"/>
                </a:moveTo>
                <a:lnTo>
                  <a:pt x="1257300" y="635000"/>
                </a:lnTo>
                <a:lnTo>
                  <a:pt x="1250950" y="628650"/>
                </a:lnTo>
                <a:lnTo>
                  <a:pt x="1250950" y="641350"/>
                </a:lnTo>
                <a:lnTo>
                  <a:pt x="1257300" y="641350"/>
                </a:lnTo>
                <a:close/>
              </a:path>
              <a:path w="1346200" h="692150">
                <a:moveTo>
                  <a:pt x="1212850" y="622300"/>
                </a:moveTo>
                <a:lnTo>
                  <a:pt x="1231900" y="622300"/>
                </a:lnTo>
                <a:lnTo>
                  <a:pt x="1231900" y="590550"/>
                </a:lnTo>
                <a:lnTo>
                  <a:pt x="1206500" y="590550"/>
                </a:lnTo>
                <a:lnTo>
                  <a:pt x="1206500" y="622300"/>
                </a:lnTo>
                <a:lnTo>
                  <a:pt x="1212850" y="622300"/>
                </a:lnTo>
                <a:close/>
              </a:path>
              <a:path w="1346200" h="692150">
                <a:moveTo>
                  <a:pt x="996950" y="552450"/>
                </a:moveTo>
                <a:lnTo>
                  <a:pt x="990600" y="514350"/>
                </a:lnTo>
                <a:lnTo>
                  <a:pt x="990600" y="552450"/>
                </a:lnTo>
                <a:lnTo>
                  <a:pt x="996950" y="552450"/>
                </a:lnTo>
                <a:close/>
              </a:path>
              <a:path w="1346200" h="692150">
                <a:moveTo>
                  <a:pt x="1022350" y="584200"/>
                </a:moveTo>
                <a:lnTo>
                  <a:pt x="990600" y="584200"/>
                </a:lnTo>
                <a:lnTo>
                  <a:pt x="990600" y="609600"/>
                </a:lnTo>
                <a:lnTo>
                  <a:pt x="990600" y="590550"/>
                </a:lnTo>
                <a:lnTo>
                  <a:pt x="984250" y="584200"/>
                </a:lnTo>
                <a:lnTo>
                  <a:pt x="977900" y="622300"/>
                </a:lnTo>
                <a:lnTo>
                  <a:pt x="971550" y="622300"/>
                </a:lnTo>
                <a:lnTo>
                  <a:pt x="984250" y="584200"/>
                </a:lnTo>
                <a:lnTo>
                  <a:pt x="920750" y="584200"/>
                </a:lnTo>
                <a:lnTo>
                  <a:pt x="920750" y="622300"/>
                </a:lnTo>
                <a:lnTo>
                  <a:pt x="939800" y="622300"/>
                </a:lnTo>
                <a:lnTo>
                  <a:pt x="984250" y="647700"/>
                </a:lnTo>
                <a:lnTo>
                  <a:pt x="984250" y="622300"/>
                </a:lnTo>
                <a:lnTo>
                  <a:pt x="990600" y="622300"/>
                </a:lnTo>
                <a:lnTo>
                  <a:pt x="990600" y="615950"/>
                </a:lnTo>
                <a:lnTo>
                  <a:pt x="996950" y="622300"/>
                </a:lnTo>
                <a:lnTo>
                  <a:pt x="990600" y="596900"/>
                </a:lnTo>
                <a:lnTo>
                  <a:pt x="996950" y="622300"/>
                </a:lnTo>
                <a:lnTo>
                  <a:pt x="1022350" y="622300"/>
                </a:lnTo>
                <a:lnTo>
                  <a:pt x="1022350" y="584200"/>
                </a:lnTo>
                <a:close/>
              </a:path>
              <a:path w="1346200" h="692150">
                <a:moveTo>
                  <a:pt x="1028700" y="514350"/>
                </a:moveTo>
                <a:lnTo>
                  <a:pt x="1022350" y="514350"/>
                </a:lnTo>
                <a:lnTo>
                  <a:pt x="1022350" y="520700"/>
                </a:lnTo>
                <a:lnTo>
                  <a:pt x="1022350" y="514350"/>
                </a:lnTo>
                <a:lnTo>
                  <a:pt x="1022350" y="546100"/>
                </a:lnTo>
                <a:lnTo>
                  <a:pt x="1022350" y="514350"/>
                </a:lnTo>
                <a:lnTo>
                  <a:pt x="1009650" y="514350"/>
                </a:lnTo>
                <a:lnTo>
                  <a:pt x="1003300" y="508000"/>
                </a:lnTo>
                <a:lnTo>
                  <a:pt x="990600" y="508000"/>
                </a:lnTo>
                <a:lnTo>
                  <a:pt x="996950" y="514350"/>
                </a:lnTo>
                <a:lnTo>
                  <a:pt x="1003300" y="552450"/>
                </a:lnTo>
                <a:lnTo>
                  <a:pt x="1054100" y="552450"/>
                </a:lnTo>
                <a:lnTo>
                  <a:pt x="1022350" y="533400"/>
                </a:lnTo>
                <a:lnTo>
                  <a:pt x="1022350" y="527050"/>
                </a:lnTo>
                <a:lnTo>
                  <a:pt x="1054100" y="552450"/>
                </a:lnTo>
                <a:lnTo>
                  <a:pt x="1047750" y="514350"/>
                </a:lnTo>
                <a:lnTo>
                  <a:pt x="1028700" y="514350"/>
                </a:lnTo>
                <a:close/>
              </a:path>
              <a:path w="1346200" h="692150">
                <a:moveTo>
                  <a:pt x="939800" y="647700"/>
                </a:moveTo>
                <a:lnTo>
                  <a:pt x="984250" y="647700"/>
                </a:lnTo>
                <a:lnTo>
                  <a:pt x="939800" y="622300"/>
                </a:lnTo>
                <a:lnTo>
                  <a:pt x="933450" y="622300"/>
                </a:lnTo>
                <a:lnTo>
                  <a:pt x="933450" y="628650"/>
                </a:lnTo>
                <a:lnTo>
                  <a:pt x="920750" y="628650"/>
                </a:lnTo>
                <a:lnTo>
                  <a:pt x="927100" y="647700"/>
                </a:lnTo>
                <a:lnTo>
                  <a:pt x="939800" y="647700"/>
                </a:lnTo>
                <a:close/>
              </a:path>
              <a:path w="1346200" h="692150">
                <a:moveTo>
                  <a:pt x="1022350" y="292100"/>
                </a:moveTo>
                <a:lnTo>
                  <a:pt x="1022350" y="285750"/>
                </a:lnTo>
                <a:lnTo>
                  <a:pt x="1016000" y="285750"/>
                </a:lnTo>
                <a:lnTo>
                  <a:pt x="1016000" y="330200"/>
                </a:lnTo>
                <a:lnTo>
                  <a:pt x="1028700" y="330200"/>
                </a:lnTo>
                <a:lnTo>
                  <a:pt x="1028700" y="317500"/>
                </a:lnTo>
                <a:lnTo>
                  <a:pt x="1035050" y="330200"/>
                </a:lnTo>
                <a:lnTo>
                  <a:pt x="1028700" y="298450"/>
                </a:lnTo>
                <a:lnTo>
                  <a:pt x="1035050" y="330200"/>
                </a:lnTo>
                <a:lnTo>
                  <a:pt x="1041400" y="330200"/>
                </a:lnTo>
                <a:lnTo>
                  <a:pt x="1041400" y="292100"/>
                </a:lnTo>
                <a:lnTo>
                  <a:pt x="1028700" y="292100"/>
                </a:lnTo>
                <a:lnTo>
                  <a:pt x="1028700" y="311150"/>
                </a:lnTo>
                <a:lnTo>
                  <a:pt x="1028700" y="292100"/>
                </a:lnTo>
                <a:lnTo>
                  <a:pt x="1022350" y="292100"/>
                </a:lnTo>
                <a:close/>
              </a:path>
              <a:path w="1346200" h="692150">
                <a:moveTo>
                  <a:pt x="1047750" y="622300"/>
                </a:moveTo>
                <a:lnTo>
                  <a:pt x="1028700" y="584200"/>
                </a:lnTo>
                <a:lnTo>
                  <a:pt x="1028700" y="641350"/>
                </a:lnTo>
                <a:lnTo>
                  <a:pt x="1022350" y="641350"/>
                </a:lnTo>
                <a:lnTo>
                  <a:pt x="1022350" y="622300"/>
                </a:lnTo>
                <a:lnTo>
                  <a:pt x="996950" y="622300"/>
                </a:lnTo>
                <a:lnTo>
                  <a:pt x="996950" y="641350"/>
                </a:lnTo>
                <a:lnTo>
                  <a:pt x="990600" y="641350"/>
                </a:lnTo>
                <a:lnTo>
                  <a:pt x="990600" y="622300"/>
                </a:lnTo>
                <a:lnTo>
                  <a:pt x="984250" y="622300"/>
                </a:lnTo>
                <a:lnTo>
                  <a:pt x="984250" y="647700"/>
                </a:lnTo>
                <a:lnTo>
                  <a:pt x="965200" y="673100"/>
                </a:lnTo>
                <a:lnTo>
                  <a:pt x="1009650" y="673100"/>
                </a:lnTo>
                <a:lnTo>
                  <a:pt x="1022350" y="647700"/>
                </a:lnTo>
                <a:lnTo>
                  <a:pt x="1066800" y="641350"/>
                </a:lnTo>
                <a:lnTo>
                  <a:pt x="1047750" y="622300"/>
                </a:lnTo>
                <a:close/>
              </a:path>
              <a:path w="1346200" h="692150">
                <a:moveTo>
                  <a:pt x="1092200" y="584200"/>
                </a:moveTo>
                <a:lnTo>
                  <a:pt x="1092200" y="622300"/>
                </a:lnTo>
                <a:lnTo>
                  <a:pt x="1123950" y="622300"/>
                </a:lnTo>
                <a:lnTo>
                  <a:pt x="1123950" y="584200"/>
                </a:lnTo>
                <a:lnTo>
                  <a:pt x="1092200" y="584200"/>
                </a:lnTo>
                <a:close/>
              </a:path>
              <a:path w="1346200" h="692150">
                <a:moveTo>
                  <a:pt x="869950" y="552450"/>
                </a:moveTo>
                <a:lnTo>
                  <a:pt x="882650" y="552450"/>
                </a:lnTo>
                <a:lnTo>
                  <a:pt x="882650" y="508000"/>
                </a:lnTo>
                <a:lnTo>
                  <a:pt x="895350" y="508000"/>
                </a:lnTo>
                <a:lnTo>
                  <a:pt x="895350" y="552450"/>
                </a:lnTo>
                <a:lnTo>
                  <a:pt x="914400" y="552450"/>
                </a:lnTo>
                <a:lnTo>
                  <a:pt x="914400" y="533400"/>
                </a:lnTo>
                <a:lnTo>
                  <a:pt x="920750" y="546100"/>
                </a:lnTo>
                <a:lnTo>
                  <a:pt x="914400" y="514350"/>
                </a:lnTo>
                <a:lnTo>
                  <a:pt x="920750" y="546100"/>
                </a:lnTo>
                <a:lnTo>
                  <a:pt x="920750" y="552450"/>
                </a:lnTo>
                <a:lnTo>
                  <a:pt x="958850" y="552450"/>
                </a:lnTo>
                <a:lnTo>
                  <a:pt x="958850" y="514350"/>
                </a:lnTo>
                <a:lnTo>
                  <a:pt x="965200" y="514350"/>
                </a:lnTo>
                <a:lnTo>
                  <a:pt x="965200" y="552450"/>
                </a:lnTo>
                <a:lnTo>
                  <a:pt x="977900" y="552450"/>
                </a:lnTo>
                <a:lnTo>
                  <a:pt x="977900" y="565150"/>
                </a:lnTo>
                <a:lnTo>
                  <a:pt x="996950" y="565150"/>
                </a:lnTo>
                <a:lnTo>
                  <a:pt x="996950" y="558800"/>
                </a:lnTo>
                <a:lnTo>
                  <a:pt x="984250" y="558800"/>
                </a:lnTo>
                <a:lnTo>
                  <a:pt x="984250" y="508000"/>
                </a:lnTo>
                <a:lnTo>
                  <a:pt x="914400" y="508000"/>
                </a:lnTo>
                <a:lnTo>
                  <a:pt x="914400" y="527050"/>
                </a:lnTo>
                <a:lnTo>
                  <a:pt x="914400" y="508000"/>
                </a:lnTo>
                <a:lnTo>
                  <a:pt x="908050" y="508000"/>
                </a:lnTo>
                <a:lnTo>
                  <a:pt x="901700" y="501650"/>
                </a:lnTo>
                <a:lnTo>
                  <a:pt x="838200" y="501650"/>
                </a:lnTo>
                <a:lnTo>
                  <a:pt x="838200" y="546100"/>
                </a:lnTo>
                <a:lnTo>
                  <a:pt x="869950" y="552450"/>
                </a:lnTo>
                <a:close/>
              </a:path>
              <a:path w="1346200" h="692150">
                <a:moveTo>
                  <a:pt x="825500" y="571500"/>
                </a:moveTo>
                <a:lnTo>
                  <a:pt x="825500" y="584200"/>
                </a:lnTo>
                <a:lnTo>
                  <a:pt x="812800" y="584200"/>
                </a:lnTo>
                <a:lnTo>
                  <a:pt x="812800" y="635000"/>
                </a:lnTo>
                <a:lnTo>
                  <a:pt x="825500" y="635000"/>
                </a:lnTo>
                <a:lnTo>
                  <a:pt x="825500" y="666750"/>
                </a:lnTo>
                <a:lnTo>
                  <a:pt x="831850" y="666750"/>
                </a:lnTo>
                <a:lnTo>
                  <a:pt x="831850" y="501650"/>
                </a:lnTo>
                <a:lnTo>
                  <a:pt x="819150" y="501650"/>
                </a:lnTo>
                <a:lnTo>
                  <a:pt x="812800" y="495300"/>
                </a:lnTo>
                <a:lnTo>
                  <a:pt x="742950" y="495300"/>
                </a:lnTo>
                <a:lnTo>
                  <a:pt x="742950" y="546100"/>
                </a:lnTo>
                <a:lnTo>
                  <a:pt x="806450" y="546100"/>
                </a:lnTo>
                <a:lnTo>
                  <a:pt x="806450" y="527050"/>
                </a:lnTo>
                <a:lnTo>
                  <a:pt x="800100" y="520700"/>
                </a:lnTo>
                <a:lnTo>
                  <a:pt x="800100" y="501650"/>
                </a:lnTo>
                <a:lnTo>
                  <a:pt x="812800" y="501650"/>
                </a:lnTo>
                <a:lnTo>
                  <a:pt x="812800" y="546100"/>
                </a:lnTo>
                <a:lnTo>
                  <a:pt x="825500" y="546100"/>
                </a:lnTo>
                <a:lnTo>
                  <a:pt x="825500" y="571500"/>
                </a:lnTo>
                <a:close/>
              </a:path>
              <a:path w="1346200" h="692150">
                <a:moveTo>
                  <a:pt x="889000" y="584200"/>
                </a:moveTo>
                <a:lnTo>
                  <a:pt x="838200" y="584200"/>
                </a:lnTo>
                <a:lnTo>
                  <a:pt x="838200" y="635000"/>
                </a:lnTo>
                <a:lnTo>
                  <a:pt x="889000" y="628650"/>
                </a:lnTo>
                <a:lnTo>
                  <a:pt x="889000" y="584200"/>
                </a:lnTo>
                <a:close/>
              </a:path>
              <a:path w="1346200" h="692150">
                <a:moveTo>
                  <a:pt x="806450" y="584200"/>
                </a:moveTo>
                <a:lnTo>
                  <a:pt x="742950" y="584200"/>
                </a:lnTo>
                <a:lnTo>
                  <a:pt x="749300" y="635000"/>
                </a:lnTo>
                <a:lnTo>
                  <a:pt x="806450" y="635000"/>
                </a:lnTo>
                <a:lnTo>
                  <a:pt x="806450" y="584200"/>
                </a:lnTo>
                <a:close/>
              </a:path>
              <a:path w="1346200" h="692150">
                <a:moveTo>
                  <a:pt x="685800" y="584200"/>
                </a:moveTo>
                <a:lnTo>
                  <a:pt x="641350" y="584200"/>
                </a:lnTo>
                <a:lnTo>
                  <a:pt x="641350" y="635000"/>
                </a:lnTo>
                <a:lnTo>
                  <a:pt x="711200" y="635000"/>
                </a:lnTo>
                <a:lnTo>
                  <a:pt x="711200" y="584200"/>
                </a:lnTo>
                <a:lnTo>
                  <a:pt x="685800" y="584200"/>
                </a:lnTo>
                <a:close/>
              </a:path>
              <a:path w="1346200" h="692150">
                <a:moveTo>
                  <a:pt x="717550" y="488950"/>
                </a:moveTo>
                <a:lnTo>
                  <a:pt x="641350" y="488950"/>
                </a:lnTo>
                <a:lnTo>
                  <a:pt x="641350" y="539750"/>
                </a:lnTo>
                <a:lnTo>
                  <a:pt x="647700" y="539750"/>
                </a:lnTo>
                <a:lnTo>
                  <a:pt x="654050" y="546100"/>
                </a:lnTo>
                <a:lnTo>
                  <a:pt x="711200" y="546100"/>
                </a:lnTo>
                <a:lnTo>
                  <a:pt x="711200" y="495300"/>
                </a:lnTo>
                <a:lnTo>
                  <a:pt x="717550" y="501650"/>
                </a:lnTo>
                <a:lnTo>
                  <a:pt x="717550" y="546100"/>
                </a:lnTo>
                <a:lnTo>
                  <a:pt x="730250" y="546100"/>
                </a:lnTo>
                <a:lnTo>
                  <a:pt x="730250" y="571500"/>
                </a:lnTo>
                <a:lnTo>
                  <a:pt x="736600" y="666750"/>
                </a:lnTo>
                <a:lnTo>
                  <a:pt x="742950" y="666750"/>
                </a:lnTo>
                <a:lnTo>
                  <a:pt x="736600" y="577850"/>
                </a:lnTo>
                <a:lnTo>
                  <a:pt x="736600" y="495300"/>
                </a:lnTo>
                <a:lnTo>
                  <a:pt x="723900" y="495300"/>
                </a:lnTo>
                <a:lnTo>
                  <a:pt x="717550" y="488950"/>
                </a:lnTo>
                <a:close/>
              </a:path>
              <a:path w="1346200" h="692150">
                <a:moveTo>
                  <a:pt x="736600" y="666750"/>
                </a:moveTo>
                <a:lnTo>
                  <a:pt x="730250" y="571500"/>
                </a:lnTo>
                <a:lnTo>
                  <a:pt x="730250" y="584200"/>
                </a:lnTo>
                <a:lnTo>
                  <a:pt x="717550" y="584200"/>
                </a:lnTo>
                <a:lnTo>
                  <a:pt x="717550" y="622300"/>
                </a:lnTo>
                <a:lnTo>
                  <a:pt x="723900" y="628650"/>
                </a:lnTo>
                <a:lnTo>
                  <a:pt x="723900" y="635000"/>
                </a:lnTo>
                <a:lnTo>
                  <a:pt x="730250" y="635000"/>
                </a:lnTo>
                <a:lnTo>
                  <a:pt x="730250" y="666750"/>
                </a:lnTo>
                <a:lnTo>
                  <a:pt x="736600" y="666750"/>
                </a:lnTo>
                <a:close/>
              </a:path>
              <a:path w="1346200" h="692150">
                <a:moveTo>
                  <a:pt x="514350" y="584200"/>
                </a:moveTo>
                <a:lnTo>
                  <a:pt x="514350" y="641350"/>
                </a:lnTo>
                <a:lnTo>
                  <a:pt x="603250" y="641350"/>
                </a:lnTo>
                <a:lnTo>
                  <a:pt x="603250" y="584200"/>
                </a:lnTo>
                <a:lnTo>
                  <a:pt x="514350" y="584200"/>
                </a:lnTo>
                <a:close/>
              </a:path>
              <a:path w="1346200" h="692150">
                <a:moveTo>
                  <a:pt x="139700" y="577850"/>
                </a:moveTo>
                <a:lnTo>
                  <a:pt x="95250" y="584200"/>
                </a:lnTo>
                <a:lnTo>
                  <a:pt x="88900" y="647700"/>
                </a:lnTo>
                <a:lnTo>
                  <a:pt x="139700" y="654050"/>
                </a:lnTo>
                <a:lnTo>
                  <a:pt x="215900" y="654050"/>
                </a:lnTo>
                <a:lnTo>
                  <a:pt x="215900" y="584200"/>
                </a:lnTo>
                <a:lnTo>
                  <a:pt x="139700" y="577850"/>
                </a:lnTo>
                <a:close/>
              </a:path>
              <a:path w="1346200" h="692150">
                <a:moveTo>
                  <a:pt x="349250" y="685800"/>
                </a:moveTo>
                <a:lnTo>
                  <a:pt x="349250" y="692150"/>
                </a:lnTo>
                <a:lnTo>
                  <a:pt x="355600" y="692150"/>
                </a:lnTo>
                <a:lnTo>
                  <a:pt x="355600" y="469900"/>
                </a:lnTo>
                <a:lnTo>
                  <a:pt x="349250" y="469900"/>
                </a:lnTo>
                <a:lnTo>
                  <a:pt x="349250" y="463550"/>
                </a:lnTo>
                <a:lnTo>
                  <a:pt x="311150" y="463550"/>
                </a:lnTo>
                <a:lnTo>
                  <a:pt x="171450" y="482600"/>
                </a:lnTo>
                <a:lnTo>
                  <a:pt x="146050" y="476250"/>
                </a:lnTo>
                <a:lnTo>
                  <a:pt x="101600" y="482600"/>
                </a:lnTo>
                <a:lnTo>
                  <a:pt x="95250" y="565150"/>
                </a:lnTo>
                <a:lnTo>
                  <a:pt x="139700" y="558800"/>
                </a:lnTo>
                <a:lnTo>
                  <a:pt x="215900" y="565150"/>
                </a:lnTo>
                <a:lnTo>
                  <a:pt x="222250" y="546100"/>
                </a:lnTo>
                <a:lnTo>
                  <a:pt x="222250" y="495300"/>
                </a:lnTo>
                <a:lnTo>
                  <a:pt x="317500" y="469900"/>
                </a:lnTo>
                <a:lnTo>
                  <a:pt x="336550" y="469900"/>
                </a:lnTo>
                <a:lnTo>
                  <a:pt x="330200" y="533400"/>
                </a:lnTo>
                <a:lnTo>
                  <a:pt x="349250" y="533400"/>
                </a:lnTo>
                <a:lnTo>
                  <a:pt x="349250" y="584200"/>
                </a:lnTo>
                <a:lnTo>
                  <a:pt x="330200" y="584200"/>
                </a:lnTo>
                <a:lnTo>
                  <a:pt x="349250" y="647700"/>
                </a:lnTo>
                <a:lnTo>
                  <a:pt x="349250" y="685800"/>
                </a:lnTo>
                <a:close/>
              </a:path>
              <a:path w="1346200" h="692150">
                <a:moveTo>
                  <a:pt x="368300" y="584200"/>
                </a:moveTo>
                <a:lnTo>
                  <a:pt x="368300" y="641350"/>
                </a:lnTo>
                <a:lnTo>
                  <a:pt x="476250" y="641350"/>
                </a:lnTo>
                <a:lnTo>
                  <a:pt x="476250" y="584200"/>
                </a:lnTo>
                <a:lnTo>
                  <a:pt x="368300" y="584200"/>
                </a:lnTo>
                <a:close/>
              </a:path>
              <a:path w="1346200" h="692150">
                <a:moveTo>
                  <a:pt x="488950" y="584200"/>
                </a:moveTo>
                <a:lnTo>
                  <a:pt x="488950" y="641350"/>
                </a:lnTo>
                <a:lnTo>
                  <a:pt x="501650" y="641350"/>
                </a:lnTo>
                <a:lnTo>
                  <a:pt x="501650" y="679450"/>
                </a:lnTo>
                <a:lnTo>
                  <a:pt x="508000" y="679450"/>
                </a:lnTo>
                <a:lnTo>
                  <a:pt x="508000" y="482600"/>
                </a:lnTo>
                <a:lnTo>
                  <a:pt x="501650" y="482600"/>
                </a:lnTo>
                <a:lnTo>
                  <a:pt x="501650" y="476250"/>
                </a:lnTo>
                <a:lnTo>
                  <a:pt x="450850" y="476250"/>
                </a:lnTo>
                <a:lnTo>
                  <a:pt x="444500" y="469900"/>
                </a:lnTo>
                <a:lnTo>
                  <a:pt x="368300" y="469900"/>
                </a:lnTo>
                <a:lnTo>
                  <a:pt x="368300" y="533400"/>
                </a:lnTo>
                <a:lnTo>
                  <a:pt x="450850" y="539750"/>
                </a:lnTo>
                <a:lnTo>
                  <a:pt x="476250" y="539750"/>
                </a:lnTo>
                <a:lnTo>
                  <a:pt x="476250" y="482600"/>
                </a:lnTo>
                <a:lnTo>
                  <a:pt x="488950" y="482600"/>
                </a:lnTo>
                <a:lnTo>
                  <a:pt x="488950" y="539750"/>
                </a:lnTo>
                <a:lnTo>
                  <a:pt x="501650" y="539750"/>
                </a:lnTo>
                <a:lnTo>
                  <a:pt x="501650" y="584200"/>
                </a:lnTo>
                <a:lnTo>
                  <a:pt x="488950" y="584200"/>
                </a:lnTo>
                <a:close/>
              </a:path>
              <a:path w="1346200" h="692150">
                <a:moveTo>
                  <a:pt x="628650" y="488950"/>
                </a:moveTo>
                <a:lnTo>
                  <a:pt x="622300" y="488950"/>
                </a:lnTo>
                <a:lnTo>
                  <a:pt x="622300" y="482600"/>
                </a:lnTo>
                <a:lnTo>
                  <a:pt x="546100" y="482600"/>
                </a:lnTo>
                <a:lnTo>
                  <a:pt x="539750" y="476250"/>
                </a:lnTo>
                <a:lnTo>
                  <a:pt x="520700" y="476250"/>
                </a:lnTo>
                <a:lnTo>
                  <a:pt x="520700" y="482600"/>
                </a:lnTo>
                <a:lnTo>
                  <a:pt x="514350" y="482600"/>
                </a:lnTo>
                <a:lnTo>
                  <a:pt x="514350" y="539750"/>
                </a:lnTo>
                <a:lnTo>
                  <a:pt x="603250" y="539750"/>
                </a:lnTo>
                <a:lnTo>
                  <a:pt x="603250" y="488950"/>
                </a:lnTo>
                <a:lnTo>
                  <a:pt x="609600" y="495300"/>
                </a:lnTo>
                <a:lnTo>
                  <a:pt x="609600" y="539750"/>
                </a:lnTo>
                <a:lnTo>
                  <a:pt x="622300" y="546100"/>
                </a:lnTo>
                <a:lnTo>
                  <a:pt x="622300" y="584200"/>
                </a:lnTo>
                <a:lnTo>
                  <a:pt x="609600" y="584200"/>
                </a:lnTo>
                <a:lnTo>
                  <a:pt x="609600" y="635000"/>
                </a:lnTo>
                <a:lnTo>
                  <a:pt x="622300" y="635000"/>
                </a:lnTo>
                <a:lnTo>
                  <a:pt x="628650" y="673100"/>
                </a:lnTo>
                <a:lnTo>
                  <a:pt x="635000" y="673100"/>
                </a:lnTo>
                <a:lnTo>
                  <a:pt x="635000" y="654050"/>
                </a:lnTo>
                <a:lnTo>
                  <a:pt x="628650" y="641350"/>
                </a:lnTo>
                <a:lnTo>
                  <a:pt x="628650" y="488950"/>
                </a:lnTo>
                <a:close/>
              </a:path>
              <a:path w="1346200" h="692150">
                <a:moveTo>
                  <a:pt x="298450" y="82550"/>
                </a:moveTo>
                <a:lnTo>
                  <a:pt x="304800" y="82550"/>
                </a:lnTo>
                <a:lnTo>
                  <a:pt x="304800" y="76200"/>
                </a:lnTo>
                <a:lnTo>
                  <a:pt x="311150" y="69850"/>
                </a:lnTo>
                <a:lnTo>
                  <a:pt x="311150" y="19050"/>
                </a:lnTo>
                <a:lnTo>
                  <a:pt x="304800" y="19050"/>
                </a:lnTo>
                <a:lnTo>
                  <a:pt x="304800" y="12700"/>
                </a:lnTo>
                <a:lnTo>
                  <a:pt x="298450" y="12700"/>
                </a:lnTo>
                <a:lnTo>
                  <a:pt x="298450" y="19050"/>
                </a:lnTo>
                <a:lnTo>
                  <a:pt x="292100" y="19050"/>
                </a:lnTo>
                <a:lnTo>
                  <a:pt x="292100" y="82550"/>
                </a:lnTo>
                <a:lnTo>
                  <a:pt x="298450" y="82550"/>
                </a:lnTo>
                <a:close/>
              </a:path>
              <a:path w="1346200" h="692150">
                <a:moveTo>
                  <a:pt x="266700" y="88900"/>
                </a:moveTo>
                <a:lnTo>
                  <a:pt x="266700" y="95250"/>
                </a:lnTo>
                <a:lnTo>
                  <a:pt x="273050" y="95250"/>
                </a:lnTo>
                <a:lnTo>
                  <a:pt x="266700" y="31750"/>
                </a:lnTo>
                <a:lnTo>
                  <a:pt x="266700" y="50800"/>
                </a:lnTo>
                <a:lnTo>
                  <a:pt x="260350" y="57150"/>
                </a:lnTo>
                <a:lnTo>
                  <a:pt x="260350" y="88900"/>
                </a:lnTo>
                <a:lnTo>
                  <a:pt x="266700" y="88900"/>
                </a:lnTo>
                <a:close/>
              </a:path>
              <a:path w="1346200" h="692150">
                <a:moveTo>
                  <a:pt x="279400" y="25400"/>
                </a:moveTo>
                <a:lnTo>
                  <a:pt x="273050" y="25400"/>
                </a:lnTo>
                <a:lnTo>
                  <a:pt x="266700" y="31750"/>
                </a:lnTo>
                <a:lnTo>
                  <a:pt x="273050" y="95250"/>
                </a:lnTo>
                <a:lnTo>
                  <a:pt x="273050" y="88900"/>
                </a:lnTo>
                <a:lnTo>
                  <a:pt x="279400" y="88900"/>
                </a:lnTo>
                <a:lnTo>
                  <a:pt x="279400" y="25400"/>
                </a:lnTo>
                <a:close/>
              </a:path>
              <a:path w="1346200" h="692150">
                <a:moveTo>
                  <a:pt x="234950" y="88900"/>
                </a:moveTo>
                <a:lnTo>
                  <a:pt x="234950" y="95250"/>
                </a:lnTo>
                <a:lnTo>
                  <a:pt x="241300" y="101600"/>
                </a:lnTo>
                <a:lnTo>
                  <a:pt x="254000" y="101600"/>
                </a:lnTo>
                <a:lnTo>
                  <a:pt x="254000" y="38100"/>
                </a:lnTo>
                <a:lnTo>
                  <a:pt x="241300" y="38100"/>
                </a:lnTo>
                <a:lnTo>
                  <a:pt x="241300" y="82550"/>
                </a:lnTo>
                <a:lnTo>
                  <a:pt x="234950" y="88900"/>
                </a:lnTo>
                <a:close/>
              </a:path>
              <a:path w="1346200" h="692150">
                <a:moveTo>
                  <a:pt x="222250" y="114300"/>
                </a:moveTo>
                <a:lnTo>
                  <a:pt x="228600" y="114300"/>
                </a:lnTo>
                <a:lnTo>
                  <a:pt x="228600" y="76200"/>
                </a:lnTo>
                <a:lnTo>
                  <a:pt x="234950" y="69850"/>
                </a:lnTo>
                <a:lnTo>
                  <a:pt x="234950" y="50800"/>
                </a:lnTo>
                <a:lnTo>
                  <a:pt x="215900" y="50800"/>
                </a:lnTo>
                <a:lnTo>
                  <a:pt x="215900" y="114300"/>
                </a:lnTo>
                <a:lnTo>
                  <a:pt x="222250" y="114300"/>
                </a:lnTo>
                <a:close/>
              </a:path>
              <a:path w="1346200" h="692150">
                <a:moveTo>
                  <a:pt x="190500" y="107950"/>
                </a:moveTo>
                <a:lnTo>
                  <a:pt x="190500" y="114300"/>
                </a:lnTo>
                <a:lnTo>
                  <a:pt x="196850" y="120650"/>
                </a:lnTo>
                <a:lnTo>
                  <a:pt x="209550" y="120650"/>
                </a:lnTo>
                <a:lnTo>
                  <a:pt x="209550" y="57150"/>
                </a:lnTo>
                <a:lnTo>
                  <a:pt x="196850" y="57150"/>
                </a:lnTo>
                <a:lnTo>
                  <a:pt x="196850" y="107950"/>
                </a:lnTo>
                <a:lnTo>
                  <a:pt x="190500" y="107950"/>
                </a:lnTo>
                <a:close/>
              </a:path>
              <a:path w="1346200" h="692150">
                <a:moveTo>
                  <a:pt x="292100" y="184150"/>
                </a:moveTo>
                <a:lnTo>
                  <a:pt x="292100" y="190500"/>
                </a:lnTo>
                <a:lnTo>
                  <a:pt x="298450" y="190500"/>
                </a:lnTo>
                <a:lnTo>
                  <a:pt x="298450" y="120650"/>
                </a:lnTo>
                <a:lnTo>
                  <a:pt x="292100" y="120650"/>
                </a:lnTo>
                <a:lnTo>
                  <a:pt x="292100" y="165100"/>
                </a:lnTo>
                <a:lnTo>
                  <a:pt x="285750" y="165100"/>
                </a:lnTo>
                <a:lnTo>
                  <a:pt x="285750" y="177800"/>
                </a:lnTo>
                <a:lnTo>
                  <a:pt x="292100" y="184150"/>
                </a:lnTo>
                <a:close/>
              </a:path>
              <a:path w="1346200" h="692150">
                <a:moveTo>
                  <a:pt x="304800" y="184150"/>
                </a:moveTo>
                <a:lnTo>
                  <a:pt x="304800" y="171450"/>
                </a:lnTo>
                <a:lnTo>
                  <a:pt x="311150" y="165100"/>
                </a:lnTo>
                <a:lnTo>
                  <a:pt x="311150" y="120650"/>
                </a:lnTo>
                <a:lnTo>
                  <a:pt x="304800" y="120650"/>
                </a:lnTo>
                <a:lnTo>
                  <a:pt x="304800" y="114300"/>
                </a:lnTo>
                <a:lnTo>
                  <a:pt x="298450" y="114300"/>
                </a:lnTo>
                <a:lnTo>
                  <a:pt x="298450" y="190500"/>
                </a:lnTo>
                <a:lnTo>
                  <a:pt x="298450" y="184150"/>
                </a:lnTo>
                <a:lnTo>
                  <a:pt x="304800" y="184150"/>
                </a:lnTo>
                <a:close/>
              </a:path>
              <a:path w="1346200" h="692150">
                <a:moveTo>
                  <a:pt x="266700" y="133350"/>
                </a:moveTo>
                <a:lnTo>
                  <a:pt x="260350" y="133350"/>
                </a:lnTo>
                <a:lnTo>
                  <a:pt x="260350" y="196850"/>
                </a:lnTo>
                <a:lnTo>
                  <a:pt x="273050" y="196850"/>
                </a:lnTo>
                <a:lnTo>
                  <a:pt x="273050" y="190500"/>
                </a:lnTo>
                <a:lnTo>
                  <a:pt x="279400" y="190500"/>
                </a:lnTo>
                <a:lnTo>
                  <a:pt x="279400" y="127000"/>
                </a:lnTo>
                <a:lnTo>
                  <a:pt x="266700" y="127000"/>
                </a:lnTo>
                <a:lnTo>
                  <a:pt x="266700" y="133350"/>
                </a:lnTo>
                <a:close/>
              </a:path>
              <a:path w="1346200" h="692150">
                <a:moveTo>
                  <a:pt x="241300" y="203200"/>
                </a:moveTo>
                <a:lnTo>
                  <a:pt x="247650" y="203200"/>
                </a:lnTo>
                <a:lnTo>
                  <a:pt x="247650" y="196850"/>
                </a:lnTo>
                <a:lnTo>
                  <a:pt x="254000" y="196850"/>
                </a:lnTo>
                <a:lnTo>
                  <a:pt x="254000" y="139700"/>
                </a:lnTo>
                <a:lnTo>
                  <a:pt x="241300" y="139700"/>
                </a:lnTo>
                <a:lnTo>
                  <a:pt x="234950" y="146050"/>
                </a:lnTo>
                <a:lnTo>
                  <a:pt x="234950" y="203200"/>
                </a:lnTo>
                <a:lnTo>
                  <a:pt x="241300" y="203200"/>
                </a:lnTo>
                <a:close/>
              </a:path>
              <a:path w="1346200" h="692150">
                <a:moveTo>
                  <a:pt x="215900" y="209550"/>
                </a:moveTo>
                <a:lnTo>
                  <a:pt x="215900" y="215900"/>
                </a:lnTo>
                <a:lnTo>
                  <a:pt x="222250" y="215900"/>
                </a:lnTo>
                <a:lnTo>
                  <a:pt x="215900" y="146050"/>
                </a:lnTo>
                <a:lnTo>
                  <a:pt x="215900" y="171450"/>
                </a:lnTo>
                <a:lnTo>
                  <a:pt x="209550" y="177800"/>
                </a:lnTo>
                <a:lnTo>
                  <a:pt x="209550" y="209550"/>
                </a:lnTo>
                <a:lnTo>
                  <a:pt x="215900" y="209550"/>
                </a:lnTo>
                <a:close/>
              </a:path>
              <a:path w="1346200" h="692150">
                <a:moveTo>
                  <a:pt x="228600" y="146050"/>
                </a:moveTo>
                <a:lnTo>
                  <a:pt x="215900" y="146050"/>
                </a:lnTo>
                <a:lnTo>
                  <a:pt x="222250" y="215900"/>
                </a:lnTo>
                <a:lnTo>
                  <a:pt x="222250" y="209550"/>
                </a:lnTo>
                <a:lnTo>
                  <a:pt x="228600" y="209550"/>
                </a:lnTo>
                <a:lnTo>
                  <a:pt x="228600" y="146050"/>
                </a:lnTo>
                <a:close/>
              </a:path>
              <a:path w="1346200" h="692150">
                <a:moveTo>
                  <a:pt x="196850" y="222250"/>
                </a:moveTo>
                <a:lnTo>
                  <a:pt x="203200" y="222250"/>
                </a:lnTo>
                <a:lnTo>
                  <a:pt x="203200" y="177800"/>
                </a:lnTo>
                <a:lnTo>
                  <a:pt x="209550" y="171450"/>
                </a:lnTo>
                <a:lnTo>
                  <a:pt x="209550" y="158750"/>
                </a:lnTo>
                <a:lnTo>
                  <a:pt x="203200" y="158750"/>
                </a:lnTo>
                <a:lnTo>
                  <a:pt x="203200" y="152400"/>
                </a:lnTo>
                <a:lnTo>
                  <a:pt x="196850" y="152400"/>
                </a:lnTo>
                <a:lnTo>
                  <a:pt x="196850" y="158750"/>
                </a:lnTo>
                <a:lnTo>
                  <a:pt x="190500" y="158750"/>
                </a:lnTo>
                <a:lnTo>
                  <a:pt x="190500" y="222250"/>
                </a:lnTo>
                <a:lnTo>
                  <a:pt x="196850" y="222250"/>
                </a:lnTo>
                <a:close/>
              </a:path>
              <a:path w="1346200" h="692150">
                <a:moveTo>
                  <a:pt x="292100" y="298450"/>
                </a:moveTo>
                <a:lnTo>
                  <a:pt x="304800" y="298450"/>
                </a:lnTo>
                <a:lnTo>
                  <a:pt x="304800" y="222250"/>
                </a:lnTo>
                <a:lnTo>
                  <a:pt x="298450" y="222250"/>
                </a:lnTo>
                <a:lnTo>
                  <a:pt x="292100" y="228600"/>
                </a:lnTo>
                <a:lnTo>
                  <a:pt x="292100" y="234950"/>
                </a:lnTo>
                <a:lnTo>
                  <a:pt x="285750" y="234950"/>
                </a:lnTo>
                <a:lnTo>
                  <a:pt x="285750" y="292100"/>
                </a:lnTo>
                <a:lnTo>
                  <a:pt x="292100" y="298450"/>
                </a:lnTo>
                <a:close/>
              </a:path>
              <a:path w="1346200" h="692150">
                <a:moveTo>
                  <a:pt x="266700" y="304800"/>
                </a:moveTo>
                <a:lnTo>
                  <a:pt x="273050" y="304800"/>
                </a:lnTo>
                <a:lnTo>
                  <a:pt x="273050" y="298450"/>
                </a:lnTo>
                <a:lnTo>
                  <a:pt x="279400" y="292100"/>
                </a:lnTo>
                <a:lnTo>
                  <a:pt x="279400" y="234950"/>
                </a:lnTo>
                <a:lnTo>
                  <a:pt x="260350" y="234950"/>
                </a:lnTo>
                <a:lnTo>
                  <a:pt x="260350" y="304800"/>
                </a:lnTo>
                <a:lnTo>
                  <a:pt x="266700" y="304800"/>
                </a:lnTo>
                <a:close/>
              </a:path>
              <a:path w="1346200" h="692150">
                <a:moveTo>
                  <a:pt x="247650" y="241300"/>
                </a:moveTo>
                <a:lnTo>
                  <a:pt x="234950" y="241300"/>
                </a:lnTo>
                <a:lnTo>
                  <a:pt x="234950" y="311150"/>
                </a:lnTo>
                <a:lnTo>
                  <a:pt x="247650" y="311150"/>
                </a:lnTo>
                <a:lnTo>
                  <a:pt x="247650" y="260350"/>
                </a:lnTo>
                <a:lnTo>
                  <a:pt x="254000" y="247650"/>
                </a:lnTo>
                <a:lnTo>
                  <a:pt x="247650" y="247650"/>
                </a:lnTo>
                <a:lnTo>
                  <a:pt x="247650" y="241300"/>
                </a:lnTo>
                <a:close/>
              </a:path>
              <a:path w="1346200" h="692150">
                <a:moveTo>
                  <a:pt x="215900" y="317500"/>
                </a:moveTo>
                <a:lnTo>
                  <a:pt x="222250" y="317500"/>
                </a:lnTo>
                <a:lnTo>
                  <a:pt x="222250" y="279400"/>
                </a:lnTo>
                <a:lnTo>
                  <a:pt x="228600" y="273050"/>
                </a:lnTo>
                <a:lnTo>
                  <a:pt x="228600" y="254000"/>
                </a:lnTo>
                <a:lnTo>
                  <a:pt x="222250" y="247650"/>
                </a:lnTo>
                <a:lnTo>
                  <a:pt x="215900" y="247650"/>
                </a:lnTo>
                <a:lnTo>
                  <a:pt x="209550" y="254000"/>
                </a:lnTo>
                <a:lnTo>
                  <a:pt x="209550" y="317500"/>
                </a:lnTo>
                <a:lnTo>
                  <a:pt x="215900" y="317500"/>
                </a:lnTo>
                <a:close/>
              </a:path>
              <a:path w="1346200" h="692150">
                <a:moveTo>
                  <a:pt x="190500" y="254000"/>
                </a:moveTo>
                <a:lnTo>
                  <a:pt x="190500" y="266700"/>
                </a:lnTo>
                <a:lnTo>
                  <a:pt x="184150" y="273050"/>
                </a:lnTo>
                <a:lnTo>
                  <a:pt x="184150" y="317500"/>
                </a:lnTo>
                <a:lnTo>
                  <a:pt x="190500" y="323850"/>
                </a:lnTo>
                <a:lnTo>
                  <a:pt x="196850" y="323850"/>
                </a:lnTo>
                <a:lnTo>
                  <a:pt x="196850" y="317500"/>
                </a:lnTo>
                <a:lnTo>
                  <a:pt x="203200" y="317500"/>
                </a:lnTo>
                <a:lnTo>
                  <a:pt x="203200" y="254000"/>
                </a:lnTo>
                <a:lnTo>
                  <a:pt x="190500" y="254000"/>
                </a:lnTo>
                <a:close/>
              </a:path>
              <a:path w="1346200" h="692150">
                <a:moveTo>
                  <a:pt x="292100" y="412750"/>
                </a:moveTo>
                <a:lnTo>
                  <a:pt x="298450" y="412750"/>
                </a:lnTo>
                <a:lnTo>
                  <a:pt x="304800" y="406400"/>
                </a:lnTo>
                <a:lnTo>
                  <a:pt x="304800" y="336550"/>
                </a:lnTo>
                <a:lnTo>
                  <a:pt x="292100" y="336550"/>
                </a:lnTo>
                <a:lnTo>
                  <a:pt x="292100" y="342900"/>
                </a:lnTo>
                <a:lnTo>
                  <a:pt x="285750" y="342900"/>
                </a:lnTo>
                <a:lnTo>
                  <a:pt x="285750" y="412750"/>
                </a:lnTo>
                <a:lnTo>
                  <a:pt x="292100" y="412750"/>
                </a:lnTo>
                <a:close/>
              </a:path>
              <a:path w="1346200" h="692150">
                <a:moveTo>
                  <a:pt x="273050" y="342900"/>
                </a:moveTo>
                <a:lnTo>
                  <a:pt x="260350" y="342900"/>
                </a:lnTo>
                <a:lnTo>
                  <a:pt x="260350" y="368300"/>
                </a:lnTo>
                <a:lnTo>
                  <a:pt x="254000" y="374650"/>
                </a:lnTo>
                <a:lnTo>
                  <a:pt x="254000" y="412750"/>
                </a:lnTo>
                <a:lnTo>
                  <a:pt x="260350" y="412750"/>
                </a:lnTo>
                <a:lnTo>
                  <a:pt x="260350" y="419100"/>
                </a:lnTo>
                <a:lnTo>
                  <a:pt x="266700" y="419100"/>
                </a:lnTo>
                <a:lnTo>
                  <a:pt x="273050" y="412750"/>
                </a:lnTo>
                <a:lnTo>
                  <a:pt x="273050" y="342900"/>
                </a:lnTo>
                <a:close/>
              </a:path>
              <a:path w="1346200" h="692150">
                <a:moveTo>
                  <a:pt x="247650" y="349250"/>
                </a:moveTo>
                <a:lnTo>
                  <a:pt x="234950" y="349250"/>
                </a:lnTo>
                <a:lnTo>
                  <a:pt x="234950" y="355600"/>
                </a:lnTo>
                <a:lnTo>
                  <a:pt x="228600" y="355600"/>
                </a:lnTo>
                <a:lnTo>
                  <a:pt x="228600" y="419100"/>
                </a:lnTo>
                <a:lnTo>
                  <a:pt x="234950" y="419100"/>
                </a:lnTo>
                <a:lnTo>
                  <a:pt x="234950" y="425450"/>
                </a:lnTo>
                <a:lnTo>
                  <a:pt x="241300" y="419100"/>
                </a:lnTo>
                <a:lnTo>
                  <a:pt x="247650" y="419100"/>
                </a:lnTo>
                <a:lnTo>
                  <a:pt x="247650" y="349250"/>
                </a:lnTo>
                <a:close/>
              </a:path>
              <a:path w="1346200" h="692150">
                <a:moveTo>
                  <a:pt x="209550" y="425450"/>
                </a:moveTo>
                <a:lnTo>
                  <a:pt x="215900" y="425450"/>
                </a:lnTo>
                <a:lnTo>
                  <a:pt x="222250" y="419100"/>
                </a:lnTo>
                <a:lnTo>
                  <a:pt x="222250" y="355600"/>
                </a:lnTo>
                <a:lnTo>
                  <a:pt x="209550" y="355600"/>
                </a:lnTo>
                <a:lnTo>
                  <a:pt x="209550" y="361950"/>
                </a:lnTo>
                <a:lnTo>
                  <a:pt x="203200" y="361950"/>
                </a:lnTo>
                <a:lnTo>
                  <a:pt x="203200" y="425450"/>
                </a:lnTo>
                <a:lnTo>
                  <a:pt x="209550" y="425450"/>
                </a:lnTo>
                <a:close/>
              </a:path>
              <a:path w="1346200" h="692150">
                <a:moveTo>
                  <a:pt x="190500" y="431800"/>
                </a:moveTo>
                <a:lnTo>
                  <a:pt x="190500" y="425450"/>
                </a:lnTo>
                <a:lnTo>
                  <a:pt x="196850" y="425450"/>
                </a:lnTo>
                <a:lnTo>
                  <a:pt x="196850" y="355600"/>
                </a:lnTo>
                <a:lnTo>
                  <a:pt x="190500" y="355600"/>
                </a:lnTo>
                <a:lnTo>
                  <a:pt x="190500" y="361950"/>
                </a:lnTo>
                <a:lnTo>
                  <a:pt x="184150" y="361950"/>
                </a:lnTo>
                <a:lnTo>
                  <a:pt x="184150" y="431800"/>
                </a:lnTo>
                <a:lnTo>
                  <a:pt x="190500" y="431800"/>
                </a:lnTo>
                <a:close/>
              </a:path>
              <a:path w="1346200" h="692150">
                <a:moveTo>
                  <a:pt x="31750" y="165100"/>
                </a:moveTo>
                <a:lnTo>
                  <a:pt x="31750" y="139700"/>
                </a:lnTo>
                <a:lnTo>
                  <a:pt x="38100" y="133350"/>
                </a:lnTo>
                <a:lnTo>
                  <a:pt x="38100" y="114300"/>
                </a:lnTo>
                <a:lnTo>
                  <a:pt x="25400" y="114300"/>
                </a:lnTo>
                <a:lnTo>
                  <a:pt x="25400" y="158750"/>
                </a:lnTo>
                <a:lnTo>
                  <a:pt x="19050" y="158750"/>
                </a:lnTo>
                <a:lnTo>
                  <a:pt x="19050" y="165100"/>
                </a:lnTo>
                <a:lnTo>
                  <a:pt x="31750" y="165100"/>
                </a:lnTo>
                <a:close/>
              </a:path>
              <a:path w="1346200" h="692150">
                <a:moveTo>
                  <a:pt x="12700" y="323850"/>
                </a:moveTo>
                <a:lnTo>
                  <a:pt x="12700" y="336550"/>
                </a:lnTo>
                <a:lnTo>
                  <a:pt x="6350" y="342900"/>
                </a:lnTo>
                <a:lnTo>
                  <a:pt x="12700" y="342900"/>
                </a:lnTo>
                <a:lnTo>
                  <a:pt x="12700" y="349250"/>
                </a:lnTo>
                <a:lnTo>
                  <a:pt x="19050" y="349250"/>
                </a:lnTo>
                <a:lnTo>
                  <a:pt x="12700" y="292100"/>
                </a:lnTo>
                <a:lnTo>
                  <a:pt x="12700" y="323850"/>
                </a:lnTo>
                <a:close/>
              </a:path>
              <a:path w="1346200" h="692150">
                <a:moveTo>
                  <a:pt x="25400" y="285750"/>
                </a:moveTo>
                <a:lnTo>
                  <a:pt x="19050" y="285750"/>
                </a:lnTo>
                <a:lnTo>
                  <a:pt x="12700" y="292100"/>
                </a:lnTo>
                <a:lnTo>
                  <a:pt x="19050" y="349250"/>
                </a:lnTo>
                <a:lnTo>
                  <a:pt x="19050" y="342900"/>
                </a:lnTo>
                <a:lnTo>
                  <a:pt x="25400" y="342900"/>
                </a:lnTo>
                <a:lnTo>
                  <a:pt x="25400" y="285750"/>
                </a:lnTo>
                <a:close/>
              </a:path>
              <a:path w="1346200" h="692150">
                <a:moveTo>
                  <a:pt x="25400" y="254000"/>
                </a:moveTo>
                <a:lnTo>
                  <a:pt x="25400" y="241300"/>
                </a:lnTo>
                <a:lnTo>
                  <a:pt x="31750" y="234950"/>
                </a:lnTo>
                <a:lnTo>
                  <a:pt x="31750" y="196850"/>
                </a:lnTo>
                <a:lnTo>
                  <a:pt x="25400" y="196850"/>
                </a:lnTo>
                <a:lnTo>
                  <a:pt x="19050" y="203200"/>
                </a:lnTo>
                <a:lnTo>
                  <a:pt x="19050" y="254000"/>
                </a:lnTo>
                <a:lnTo>
                  <a:pt x="25400" y="254000"/>
                </a:lnTo>
                <a:close/>
              </a:path>
              <a:path w="1346200" h="692150">
                <a:moveTo>
                  <a:pt x="12700" y="444500"/>
                </a:moveTo>
                <a:lnTo>
                  <a:pt x="12700" y="438150"/>
                </a:lnTo>
                <a:lnTo>
                  <a:pt x="19050" y="438150"/>
                </a:lnTo>
                <a:lnTo>
                  <a:pt x="19050" y="381000"/>
                </a:lnTo>
                <a:lnTo>
                  <a:pt x="6350" y="381000"/>
                </a:lnTo>
                <a:lnTo>
                  <a:pt x="6350" y="431800"/>
                </a:lnTo>
                <a:lnTo>
                  <a:pt x="0" y="438150"/>
                </a:lnTo>
                <a:lnTo>
                  <a:pt x="6350" y="444500"/>
                </a:lnTo>
                <a:lnTo>
                  <a:pt x="12700" y="444500"/>
                </a:lnTo>
                <a:close/>
              </a:path>
              <a:path w="1346200" h="692150">
                <a:moveTo>
                  <a:pt x="146050" y="63500"/>
                </a:moveTo>
                <a:lnTo>
                  <a:pt x="139700" y="57150"/>
                </a:lnTo>
                <a:lnTo>
                  <a:pt x="133350" y="63500"/>
                </a:lnTo>
                <a:lnTo>
                  <a:pt x="127000" y="69850"/>
                </a:lnTo>
                <a:lnTo>
                  <a:pt x="127000" y="120650"/>
                </a:lnTo>
                <a:lnTo>
                  <a:pt x="133350" y="120650"/>
                </a:lnTo>
                <a:lnTo>
                  <a:pt x="133350" y="127000"/>
                </a:lnTo>
                <a:lnTo>
                  <a:pt x="139700" y="120650"/>
                </a:lnTo>
                <a:lnTo>
                  <a:pt x="146050" y="114300"/>
                </a:lnTo>
                <a:lnTo>
                  <a:pt x="146050" y="63500"/>
                </a:lnTo>
                <a:close/>
              </a:path>
              <a:path w="1346200" h="692150">
                <a:moveTo>
                  <a:pt x="158750" y="25400"/>
                </a:moveTo>
                <a:lnTo>
                  <a:pt x="190500" y="31750"/>
                </a:lnTo>
                <a:lnTo>
                  <a:pt x="190500" y="25400"/>
                </a:lnTo>
                <a:lnTo>
                  <a:pt x="127000" y="6350"/>
                </a:lnTo>
                <a:lnTo>
                  <a:pt x="127000" y="41274"/>
                </a:lnTo>
                <a:lnTo>
                  <a:pt x="158750" y="25400"/>
                </a:lnTo>
                <a:close/>
              </a:path>
              <a:path w="1346200" h="692150">
                <a:moveTo>
                  <a:pt x="120650" y="69850"/>
                </a:moveTo>
                <a:lnTo>
                  <a:pt x="107950" y="69850"/>
                </a:lnTo>
                <a:lnTo>
                  <a:pt x="107950" y="120650"/>
                </a:lnTo>
                <a:lnTo>
                  <a:pt x="101600" y="120650"/>
                </a:lnTo>
                <a:lnTo>
                  <a:pt x="101600" y="127000"/>
                </a:lnTo>
                <a:lnTo>
                  <a:pt x="107950" y="127000"/>
                </a:lnTo>
                <a:lnTo>
                  <a:pt x="107950" y="133350"/>
                </a:lnTo>
                <a:lnTo>
                  <a:pt x="114300" y="133350"/>
                </a:lnTo>
                <a:lnTo>
                  <a:pt x="120650" y="127000"/>
                </a:lnTo>
                <a:lnTo>
                  <a:pt x="120650" y="88900"/>
                </a:lnTo>
                <a:lnTo>
                  <a:pt x="127000" y="76200"/>
                </a:lnTo>
                <a:lnTo>
                  <a:pt x="120650" y="76200"/>
                </a:lnTo>
                <a:lnTo>
                  <a:pt x="120650" y="69850"/>
                </a:lnTo>
                <a:close/>
              </a:path>
              <a:path w="1346200" h="692150">
                <a:moveTo>
                  <a:pt x="127000" y="158750"/>
                </a:moveTo>
                <a:lnTo>
                  <a:pt x="127000" y="171450"/>
                </a:lnTo>
                <a:lnTo>
                  <a:pt x="120650" y="177800"/>
                </a:lnTo>
                <a:lnTo>
                  <a:pt x="120650" y="222250"/>
                </a:lnTo>
                <a:lnTo>
                  <a:pt x="133350" y="222250"/>
                </a:lnTo>
                <a:lnTo>
                  <a:pt x="133350" y="215900"/>
                </a:lnTo>
                <a:lnTo>
                  <a:pt x="139700" y="215900"/>
                </a:lnTo>
                <a:lnTo>
                  <a:pt x="139700" y="158750"/>
                </a:lnTo>
                <a:lnTo>
                  <a:pt x="127000" y="158750"/>
                </a:lnTo>
                <a:close/>
              </a:path>
              <a:path w="1346200" h="692150">
                <a:moveTo>
                  <a:pt x="101600" y="228600"/>
                </a:moveTo>
                <a:lnTo>
                  <a:pt x="114300" y="228600"/>
                </a:lnTo>
                <a:lnTo>
                  <a:pt x="114300" y="184150"/>
                </a:lnTo>
                <a:lnTo>
                  <a:pt x="120650" y="177800"/>
                </a:lnTo>
                <a:lnTo>
                  <a:pt x="120650" y="171450"/>
                </a:lnTo>
                <a:lnTo>
                  <a:pt x="114300" y="171450"/>
                </a:lnTo>
                <a:lnTo>
                  <a:pt x="114300" y="165100"/>
                </a:lnTo>
                <a:lnTo>
                  <a:pt x="107950" y="165100"/>
                </a:lnTo>
                <a:lnTo>
                  <a:pt x="101600" y="171450"/>
                </a:lnTo>
                <a:lnTo>
                  <a:pt x="101600" y="209550"/>
                </a:lnTo>
                <a:lnTo>
                  <a:pt x="95250" y="209550"/>
                </a:lnTo>
                <a:lnTo>
                  <a:pt x="95250" y="222250"/>
                </a:lnTo>
                <a:lnTo>
                  <a:pt x="101600" y="228600"/>
                </a:lnTo>
                <a:close/>
              </a:path>
              <a:path w="1346200" h="692150">
                <a:moveTo>
                  <a:pt x="127000" y="323850"/>
                </a:moveTo>
                <a:lnTo>
                  <a:pt x="133350" y="317500"/>
                </a:lnTo>
                <a:lnTo>
                  <a:pt x="133350" y="273050"/>
                </a:lnTo>
                <a:lnTo>
                  <a:pt x="139700" y="266700"/>
                </a:lnTo>
                <a:lnTo>
                  <a:pt x="133350" y="260350"/>
                </a:lnTo>
                <a:lnTo>
                  <a:pt x="133350" y="254000"/>
                </a:lnTo>
                <a:lnTo>
                  <a:pt x="127000" y="254000"/>
                </a:lnTo>
                <a:lnTo>
                  <a:pt x="127000" y="260350"/>
                </a:lnTo>
                <a:lnTo>
                  <a:pt x="120650" y="260350"/>
                </a:lnTo>
                <a:lnTo>
                  <a:pt x="120650" y="285750"/>
                </a:lnTo>
                <a:lnTo>
                  <a:pt x="114300" y="285750"/>
                </a:lnTo>
                <a:lnTo>
                  <a:pt x="114300" y="317500"/>
                </a:lnTo>
                <a:lnTo>
                  <a:pt x="120650" y="323850"/>
                </a:lnTo>
                <a:lnTo>
                  <a:pt x="127000" y="323850"/>
                </a:lnTo>
                <a:close/>
              </a:path>
              <a:path w="1346200" h="692150">
                <a:moveTo>
                  <a:pt x="95250" y="330200"/>
                </a:moveTo>
                <a:lnTo>
                  <a:pt x="101600" y="330200"/>
                </a:lnTo>
                <a:lnTo>
                  <a:pt x="107950" y="323850"/>
                </a:lnTo>
                <a:lnTo>
                  <a:pt x="107950" y="279400"/>
                </a:lnTo>
                <a:lnTo>
                  <a:pt x="114300" y="273050"/>
                </a:lnTo>
                <a:lnTo>
                  <a:pt x="107950" y="266700"/>
                </a:lnTo>
                <a:lnTo>
                  <a:pt x="95250" y="266700"/>
                </a:lnTo>
                <a:lnTo>
                  <a:pt x="95250" y="298450"/>
                </a:lnTo>
                <a:lnTo>
                  <a:pt x="88900" y="304800"/>
                </a:lnTo>
                <a:lnTo>
                  <a:pt x="88900" y="323850"/>
                </a:lnTo>
                <a:lnTo>
                  <a:pt x="95250" y="330200"/>
                </a:lnTo>
                <a:close/>
              </a:path>
              <a:path w="1346200" h="692150">
                <a:moveTo>
                  <a:pt x="114300" y="425450"/>
                </a:moveTo>
                <a:lnTo>
                  <a:pt x="127000" y="425450"/>
                </a:lnTo>
                <a:lnTo>
                  <a:pt x="127000" y="400050"/>
                </a:lnTo>
                <a:lnTo>
                  <a:pt x="133350" y="393700"/>
                </a:lnTo>
                <a:lnTo>
                  <a:pt x="133350" y="361950"/>
                </a:lnTo>
                <a:lnTo>
                  <a:pt x="127000" y="361950"/>
                </a:lnTo>
                <a:lnTo>
                  <a:pt x="127000" y="355600"/>
                </a:lnTo>
                <a:lnTo>
                  <a:pt x="120650" y="355600"/>
                </a:lnTo>
                <a:lnTo>
                  <a:pt x="120650" y="361950"/>
                </a:lnTo>
                <a:lnTo>
                  <a:pt x="114300" y="361950"/>
                </a:lnTo>
                <a:lnTo>
                  <a:pt x="114300" y="400050"/>
                </a:lnTo>
                <a:lnTo>
                  <a:pt x="107950" y="406400"/>
                </a:lnTo>
                <a:lnTo>
                  <a:pt x="107950" y="419100"/>
                </a:lnTo>
                <a:lnTo>
                  <a:pt x="114300" y="425450"/>
                </a:lnTo>
                <a:close/>
              </a:path>
              <a:path w="1346200" h="692150">
                <a:moveTo>
                  <a:pt x="88900" y="368300"/>
                </a:moveTo>
                <a:lnTo>
                  <a:pt x="88900" y="387350"/>
                </a:lnTo>
                <a:lnTo>
                  <a:pt x="82550" y="393700"/>
                </a:lnTo>
                <a:lnTo>
                  <a:pt x="82550" y="431800"/>
                </a:lnTo>
                <a:lnTo>
                  <a:pt x="95250" y="431800"/>
                </a:lnTo>
                <a:lnTo>
                  <a:pt x="101600" y="425450"/>
                </a:lnTo>
                <a:lnTo>
                  <a:pt x="101600" y="381000"/>
                </a:lnTo>
                <a:lnTo>
                  <a:pt x="107950" y="374650"/>
                </a:lnTo>
                <a:lnTo>
                  <a:pt x="101600" y="368300"/>
                </a:lnTo>
                <a:lnTo>
                  <a:pt x="101600" y="361950"/>
                </a:lnTo>
                <a:lnTo>
                  <a:pt x="95250" y="361950"/>
                </a:lnTo>
                <a:lnTo>
                  <a:pt x="95250" y="368300"/>
                </a:lnTo>
                <a:lnTo>
                  <a:pt x="88900" y="368300"/>
                </a:lnTo>
                <a:close/>
              </a:path>
              <a:path w="1346200" h="692150">
                <a:moveTo>
                  <a:pt x="1346200" y="476250"/>
                </a:moveTo>
                <a:lnTo>
                  <a:pt x="1339850" y="469900"/>
                </a:lnTo>
                <a:lnTo>
                  <a:pt x="1339850" y="508000"/>
                </a:lnTo>
                <a:lnTo>
                  <a:pt x="1346200" y="508000"/>
                </a:lnTo>
                <a:lnTo>
                  <a:pt x="1346200" y="476250"/>
                </a:lnTo>
                <a:close/>
              </a:path>
              <a:path w="1346200" h="692150">
                <a:moveTo>
                  <a:pt x="1327150" y="425450"/>
                </a:moveTo>
                <a:lnTo>
                  <a:pt x="1327150" y="419100"/>
                </a:lnTo>
                <a:lnTo>
                  <a:pt x="1320800" y="419100"/>
                </a:lnTo>
                <a:lnTo>
                  <a:pt x="1320800" y="412750"/>
                </a:lnTo>
                <a:lnTo>
                  <a:pt x="1314450" y="412750"/>
                </a:lnTo>
                <a:lnTo>
                  <a:pt x="1314450" y="444500"/>
                </a:lnTo>
                <a:lnTo>
                  <a:pt x="1320800" y="444500"/>
                </a:lnTo>
                <a:lnTo>
                  <a:pt x="1320800" y="425450"/>
                </a:lnTo>
                <a:lnTo>
                  <a:pt x="1327150" y="431800"/>
                </a:lnTo>
                <a:lnTo>
                  <a:pt x="1327150" y="450850"/>
                </a:lnTo>
                <a:lnTo>
                  <a:pt x="1333500" y="444500"/>
                </a:lnTo>
                <a:lnTo>
                  <a:pt x="1333500" y="431800"/>
                </a:lnTo>
                <a:lnTo>
                  <a:pt x="1327150" y="425450"/>
                </a:lnTo>
                <a:close/>
              </a:path>
              <a:path w="1346200" h="692150">
                <a:moveTo>
                  <a:pt x="1346200" y="577850"/>
                </a:moveTo>
                <a:lnTo>
                  <a:pt x="1339850" y="571500"/>
                </a:lnTo>
                <a:lnTo>
                  <a:pt x="1339850" y="609600"/>
                </a:lnTo>
                <a:lnTo>
                  <a:pt x="1346200" y="615950"/>
                </a:lnTo>
                <a:lnTo>
                  <a:pt x="1346200" y="577850"/>
                </a:lnTo>
                <a:close/>
              </a:path>
              <a:path w="1346200" h="692150">
                <a:moveTo>
                  <a:pt x="1327150" y="501650"/>
                </a:moveTo>
                <a:lnTo>
                  <a:pt x="1327150" y="495300"/>
                </a:lnTo>
                <a:lnTo>
                  <a:pt x="1333500" y="501650"/>
                </a:lnTo>
                <a:lnTo>
                  <a:pt x="1327150" y="476250"/>
                </a:lnTo>
                <a:lnTo>
                  <a:pt x="1327150" y="488950"/>
                </a:lnTo>
                <a:lnTo>
                  <a:pt x="1327150" y="482600"/>
                </a:lnTo>
                <a:lnTo>
                  <a:pt x="1320800" y="476250"/>
                </a:lnTo>
                <a:lnTo>
                  <a:pt x="1320800" y="469900"/>
                </a:lnTo>
                <a:lnTo>
                  <a:pt x="1308100" y="469900"/>
                </a:lnTo>
                <a:lnTo>
                  <a:pt x="1308100" y="501650"/>
                </a:lnTo>
                <a:lnTo>
                  <a:pt x="1314450" y="501650"/>
                </a:lnTo>
                <a:lnTo>
                  <a:pt x="1314450" y="476250"/>
                </a:lnTo>
                <a:lnTo>
                  <a:pt x="1320800" y="482600"/>
                </a:lnTo>
                <a:lnTo>
                  <a:pt x="1320800" y="501650"/>
                </a:lnTo>
                <a:lnTo>
                  <a:pt x="1327150" y="501650"/>
                </a:lnTo>
                <a:close/>
              </a:path>
              <a:path w="1346200" h="692150">
                <a:moveTo>
                  <a:pt x="1295400" y="406400"/>
                </a:moveTo>
                <a:lnTo>
                  <a:pt x="1289050" y="406400"/>
                </a:lnTo>
                <a:lnTo>
                  <a:pt x="1289050" y="438150"/>
                </a:lnTo>
                <a:lnTo>
                  <a:pt x="1295400" y="438150"/>
                </a:lnTo>
                <a:lnTo>
                  <a:pt x="1289050" y="425450"/>
                </a:lnTo>
                <a:lnTo>
                  <a:pt x="1295400" y="438150"/>
                </a:lnTo>
                <a:lnTo>
                  <a:pt x="1301750" y="438150"/>
                </a:lnTo>
                <a:lnTo>
                  <a:pt x="1295400" y="431800"/>
                </a:lnTo>
                <a:lnTo>
                  <a:pt x="1295400" y="406400"/>
                </a:lnTo>
                <a:close/>
              </a:path>
              <a:path w="1346200" h="692150">
                <a:moveTo>
                  <a:pt x="1301750" y="463550"/>
                </a:moveTo>
                <a:lnTo>
                  <a:pt x="1295400" y="463550"/>
                </a:lnTo>
                <a:lnTo>
                  <a:pt x="1295400" y="501650"/>
                </a:lnTo>
                <a:lnTo>
                  <a:pt x="1301750" y="501650"/>
                </a:lnTo>
                <a:lnTo>
                  <a:pt x="1301750" y="463550"/>
                </a:lnTo>
                <a:close/>
              </a:path>
              <a:path w="1346200" h="692150">
                <a:moveTo>
                  <a:pt x="1263650" y="482600"/>
                </a:moveTo>
                <a:lnTo>
                  <a:pt x="1263650" y="495300"/>
                </a:lnTo>
                <a:lnTo>
                  <a:pt x="1270000" y="495300"/>
                </a:lnTo>
                <a:lnTo>
                  <a:pt x="1270000" y="476250"/>
                </a:lnTo>
                <a:lnTo>
                  <a:pt x="1276350" y="495300"/>
                </a:lnTo>
                <a:lnTo>
                  <a:pt x="1276350" y="501650"/>
                </a:lnTo>
                <a:lnTo>
                  <a:pt x="1282700" y="495300"/>
                </a:lnTo>
                <a:lnTo>
                  <a:pt x="1282700" y="488950"/>
                </a:lnTo>
                <a:lnTo>
                  <a:pt x="1289050" y="495300"/>
                </a:lnTo>
                <a:lnTo>
                  <a:pt x="1282700" y="463550"/>
                </a:lnTo>
                <a:lnTo>
                  <a:pt x="1282700" y="482600"/>
                </a:lnTo>
                <a:lnTo>
                  <a:pt x="1282700" y="476250"/>
                </a:lnTo>
                <a:lnTo>
                  <a:pt x="1276350" y="476250"/>
                </a:lnTo>
                <a:lnTo>
                  <a:pt x="1276350" y="463550"/>
                </a:lnTo>
                <a:lnTo>
                  <a:pt x="1270000" y="463550"/>
                </a:lnTo>
                <a:lnTo>
                  <a:pt x="1270000" y="469900"/>
                </a:lnTo>
                <a:lnTo>
                  <a:pt x="1263650" y="463550"/>
                </a:lnTo>
                <a:lnTo>
                  <a:pt x="1257300" y="463550"/>
                </a:lnTo>
                <a:lnTo>
                  <a:pt x="1257300" y="482600"/>
                </a:lnTo>
                <a:lnTo>
                  <a:pt x="1263650" y="482600"/>
                </a:lnTo>
                <a:close/>
              </a:path>
              <a:path w="1346200" h="692150">
                <a:moveTo>
                  <a:pt x="1270000" y="482600"/>
                </a:moveTo>
                <a:lnTo>
                  <a:pt x="1270000" y="488950"/>
                </a:lnTo>
                <a:lnTo>
                  <a:pt x="1276350" y="495300"/>
                </a:lnTo>
                <a:lnTo>
                  <a:pt x="1270000" y="476250"/>
                </a:lnTo>
                <a:lnTo>
                  <a:pt x="1270000" y="482600"/>
                </a:lnTo>
                <a:close/>
              </a:path>
              <a:path w="1346200" h="692150">
                <a:moveTo>
                  <a:pt x="1244600" y="457200"/>
                </a:moveTo>
                <a:lnTo>
                  <a:pt x="1238250" y="457200"/>
                </a:lnTo>
                <a:lnTo>
                  <a:pt x="1238250" y="495300"/>
                </a:lnTo>
                <a:lnTo>
                  <a:pt x="1244600" y="495300"/>
                </a:lnTo>
                <a:lnTo>
                  <a:pt x="1244600" y="469900"/>
                </a:lnTo>
                <a:lnTo>
                  <a:pt x="1250950" y="469900"/>
                </a:lnTo>
                <a:lnTo>
                  <a:pt x="1250950" y="495300"/>
                </a:lnTo>
                <a:lnTo>
                  <a:pt x="1257300" y="495300"/>
                </a:lnTo>
                <a:lnTo>
                  <a:pt x="1257300" y="463550"/>
                </a:lnTo>
                <a:lnTo>
                  <a:pt x="1244600" y="463550"/>
                </a:lnTo>
                <a:lnTo>
                  <a:pt x="1244600" y="457200"/>
                </a:lnTo>
                <a:close/>
              </a:path>
              <a:path w="1346200" h="692150">
                <a:moveTo>
                  <a:pt x="1231900" y="457200"/>
                </a:moveTo>
                <a:lnTo>
                  <a:pt x="1225550" y="457200"/>
                </a:lnTo>
                <a:lnTo>
                  <a:pt x="1225550" y="495300"/>
                </a:lnTo>
                <a:lnTo>
                  <a:pt x="1231900" y="495300"/>
                </a:lnTo>
                <a:lnTo>
                  <a:pt x="1231900" y="457200"/>
                </a:lnTo>
                <a:close/>
              </a:path>
              <a:path w="1346200" h="692150">
                <a:moveTo>
                  <a:pt x="1219200" y="342900"/>
                </a:moveTo>
                <a:lnTo>
                  <a:pt x="1219200" y="336550"/>
                </a:lnTo>
                <a:lnTo>
                  <a:pt x="1212850" y="336550"/>
                </a:lnTo>
                <a:lnTo>
                  <a:pt x="1212850" y="355600"/>
                </a:lnTo>
                <a:lnTo>
                  <a:pt x="1212850" y="336550"/>
                </a:lnTo>
                <a:lnTo>
                  <a:pt x="1206500" y="336550"/>
                </a:lnTo>
                <a:lnTo>
                  <a:pt x="1206500" y="330200"/>
                </a:lnTo>
                <a:lnTo>
                  <a:pt x="1200150" y="336550"/>
                </a:lnTo>
                <a:lnTo>
                  <a:pt x="1200150" y="355600"/>
                </a:lnTo>
                <a:lnTo>
                  <a:pt x="1200150" y="336550"/>
                </a:lnTo>
                <a:lnTo>
                  <a:pt x="1193800" y="330200"/>
                </a:lnTo>
                <a:lnTo>
                  <a:pt x="1187450" y="330200"/>
                </a:lnTo>
                <a:lnTo>
                  <a:pt x="1187450" y="349250"/>
                </a:lnTo>
                <a:lnTo>
                  <a:pt x="1187450" y="330200"/>
                </a:lnTo>
                <a:lnTo>
                  <a:pt x="1181100" y="330200"/>
                </a:lnTo>
                <a:lnTo>
                  <a:pt x="1181100" y="323850"/>
                </a:lnTo>
                <a:lnTo>
                  <a:pt x="1174750" y="330200"/>
                </a:lnTo>
                <a:lnTo>
                  <a:pt x="1181100" y="361950"/>
                </a:lnTo>
                <a:lnTo>
                  <a:pt x="1187450" y="361950"/>
                </a:lnTo>
                <a:lnTo>
                  <a:pt x="1187450" y="355600"/>
                </a:lnTo>
                <a:lnTo>
                  <a:pt x="1193800" y="361950"/>
                </a:lnTo>
                <a:lnTo>
                  <a:pt x="1187450" y="336550"/>
                </a:lnTo>
                <a:lnTo>
                  <a:pt x="1193800" y="361950"/>
                </a:lnTo>
                <a:lnTo>
                  <a:pt x="1200150" y="368300"/>
                </a:lnTo>
                <a:lnTo>
                  <a:pt x="1200150" y="361950"/>
                </a:lnTo>
                <a:lnTo>
                  <a:pt x="1206500" y="361950"/>
                </a:lnTo>
                <a:lnTo>
                  <a:pt x="1200150" y="342900"/>
                </a:lnTo>
                <a:lnTo>
                  <a:pt x="1206500" y="361950"/>
                </a:lnTo>
                <a:lnTo>
                  <a:pt x="1206500" y="368300"/>
                </a:lnTo>
                <a:lnTo>
                  <a:pt x="1212850" y="368300"/>
                </a:lnTo>
                <a:lnTo>
                  <a:pt x="1212850" y="361950"/>
                </a:lnTo>
                <a:lnTo>
                  <a:pt x="1219200" y="368300"/>
                </a:lnTo>
                <a:lnTo>
                  <a:pt x="1212850" y="342900"/>
                </a:lnTo>
                <a:lnTo>
                  <a:pt x="1219200" y="368300"/>
                </a:lnTo>
                <a:lnTo>
                  <a:pt x="1225550" y="368300"/>
                </a:lnTo>
                <a:lnTo>
                  <a:pt x="1225550" y="361950"/>
                </a:lnTo>
                <a:lnTo>
                  <a:pt x="1231900" y="368300"/>
                </a:lnTo>
                <a:lnTo>
                  <a:pt x="1225550" y="342900"/>
                </a:lnTo>
                <a:lnTo>
                  <a:pt x="1225550" y="355600"/>
                </a:lnTo>
                <a:lnTo>
                  <a:pt x="1225550" y="349250"/>
                </a:lnTo>
                <a:lnTo>
                  <a:pt x="1219200" y="342900"/>
                </a:lnTo>
                <a:close/>
              </a:path>
              <a:path w="1346200" h="692150">
                <a:moveTo>
                  <a:pt x="1219200" y="457200"/>
                </a:moveTo>
                <a:lnTo>
                  <a:pt x="1212850" y="457200"/>
                </a:lnTo>
                <a:lnTo>
                  <a:pt x="1212850" y="495300"/>
                </a:lnTo>
                <a:lnTo>
                  <a:pt x="1219200" y="495300"/>
                </a:lnTo>
                <a:lnTo>
                  <a:pt x="1219200" y="457200"/>
                </a:lnTo>
                <a:close/>
              </a:path>
              <a:path w="1346200" h="692150">
                <a:moveTo>
                  <a:pt x="1206500" y="450850"/>
                </a:moveTo>
                <a:lnTo>
                  <a:pt x="1200150" y="450850"/>
                </a:lnTo>
                <a:lnTo>
                  <a:pt x="1200150" y="495300"/>
                </a:lnTo>
                <a:lnTo>
                  <a:pt x="1206500" y="495300"/>
                </a:lnTo>
                <a:lnTo>
                  <a:pt x="1206500" y="450850"/>
                </a:lnTo>
                <a:close/>
              </a:path>
              <a:path w="1346200" h="692150">
                <a:moveTo>
                  <a:pt x="1149350" y="292100"/>
                </a:moveTo>
                <a:lnTo>
                  <a:pt x="1149350" y="298450"/>
                </a:lnTo>
                <a:lnTo>
                  <a:pt x="1155700" y="298450"/>
                </a:lnTo>
                <a:lnTo>
                  <a:pt x="1155700" y="273050"/>
                </a:lnTo>
                <a:lnTo>
                  <a:pt x="1162050" y="273050"/>
                </a:lnTo>
                <a:lnTo>
                  <a:pt x="1162050" y="298450"/>
                </a:lnTo>
                <a:lnTo>
                  <a:pt x="1168400" y="298450"/>
                </a:lnTo>
                <a:lnTo>
                  <a:pt x="1168400" y="266700"/>
                </a:lnTo>
                <a:lnTo>
                  <a:pt x="1155700" y="266700"/>
                </a:lnTo>
                <a:lnTo>
                  <a:pt x="1155700" y="260350"/>
                </a:lnTo>
                <a:lnTo>
                  <a:pt x="1143000" y="260350"/>
                </a:lnTo>
                <a:lnTo>
                  <a:pt x="1143000" y="279400"/>
                </a:lnTo>
                <a:lnTo>
                  <a:pt x="1143000" y="260350"/>
                </a:lnTo>
                <a:lnTo>
                  <a:pt x="1136650" y="260350"/>
                </a:lnTo>
                <a:lnTo>
                  <a:pt x="1136650" y="254000"/>
                </a:lnTo>
                <a:lnTo>
                  <a:pt x="1136650" y="292100"/>
                </a:lnTo>
                <a:lnTo>
                  <a:pt x="1143000" y="292100"/>
                </a:lnTo>
                <a:lnTo>
                  <a:pt x="1143000" y="285750"/>
                </a:lnTo>
                <a:lnTo>
                  <a:pt x="1149350" y="285750"/>
                </a:lnTo>
                <a:lnTo>
                  <a:pt x="1143000" y="266700"/>
                </a:lnTo>
                <a:lnTo>
                  <a:pt x="1149350" y="285750"/>
                </a:lnTo>
                <a:lnTo>
                  <a:pt x="1149350" y="292100"/>
                </a:lnTo>
                <a:close/>
              </a:path>
              <a:path w="1346200" h="692150">
                <a:moveTo>
                  <a:pt x="1143000" y="482600"/>
                </a:moveTo>
                <a:lnTo>
                  <a:pt x="1149350" y="482600"/>
                </a:lnTo>
                <a:lnTo>
                  <a:pt x="1149350" y="488950"/>
                </a:lnTo>
                <a:lnTo>
                  <a:pt x="1155700" y="482600"/>
                </a:lnTo>
                <a:lnTo>
                  <a:pt x="1155700" y="476250"/>
                </a:lnTo>
                <a:lnTo>
                  <a:pt x="1162050" y="488950"/>
                </a:lnTo>
                <a:lnTo>
                  <a:pt x="1155700" y="457200"/>
                </a:lnTo>
                <a:lnTo>
                  <a:pt x="1162050" y="488950"/>
                </a:lnTo>
                <a:lnTo>
                  <a:pt x="1168400" y="488950"/>
                </a:lnTo>
                <a:lnTo>
                  <a:pt x="1168400" y="476250"/>
                </a:lnTo>
                <a:lnTo>
                  <a:pt x="1174750" y="482600"/>
                </a:lnTo>
                <a:lnTo>
                  <a:pt x="1168400" y="457200"/>
                </a:lnTo>
                <a:lnTo>
                  <a:pt x="1174750" y="482600"/>
                </a:lnTo>
                <a:lnTo>
                  <a:pt x="1181100" y="488950"/>
                </a:lnTo>
                <a:lnTo>
                  <a:pt x="1181100" y="463550"/>
                </a:lnTo>
                <a:lnTo>
                  <a:pt x="1187450" y="469900"/>
                </a:lnTo>
                <a:lnTo>
                  <a:pt x="1187450" y="488950"/>
                </a:lnTo>
                <a:lnTo>
                  <a:pt x="1193800" y="488950"/>
                </a:lnTo>
                <a:lnTo>
                  <a:pt x="1193800" y="450850"/>
                </a:lnTo>
                <a:lnTo>
                  <a:pt x="1187450" y="450850"/>
                </a:lnTo>
                <a:lnTo>
                  <a:pt x="1187450" y="457200"/>
                </a:lnTo>
                <a:lnTo>
                  <a:pt x="1181100" y="457200"/>
                </a:lnTo>
                <a:lnTo>
                  <a:pt x="1181100" y="450850"/>
                </a:lnTo>
                <a:lnTo>
                  <a:pt x="1168400" y="450850"/>
                </a:lnTo>
                <a:lnTo>
                  <a:pt x="1168400" y="469900"/>
                </a:lnTo>
                <a:lnTo>
                  <a:pt x="1168400" y="450850"/>
                </a:lnTo>
                <a:lnTo>
                  <a:pt x="1155700" y="450850"/>
                </a:lnTo>
                <a:lnTo>
                  <a:pt x="1155700" y="469900"/>
                </a:lnTo>
                <a:lnTo>
                  <a:pt x="1155700" y="450850"/>
                </a:lnTo>
                <a:lnTo>
                  <a:pt x="1149350" y="450850"/>
                </a:lnTo>
                <a:lnTo>
                  <a:pt x="1149350" y="444500"/>
                </a:lnTo>
                <a:lnTo>
                  <a:pt x="1143000" y="444500"/>
                </a:lnTo>
                <a:lnTo>
                  <a:pt x="1143000" y="469900"/>
                </a:lnTo>
                <a:lnTo>
                  <a:pt x="1136650" y="463550"/>
                </a:lnTo>
                <a:lnTo>
                  <a:pt x="1136650" y="444500"/>
                </a:lnTo>
                <a:lnTo>
                  <a:pt x="1130300" y="444500"/>
                </a:lnTo>
                <a:lnTo>
                  <a:pt x="1130300" y="482600"/>
                </a:lnTo>
                <a:lnTo>
                  <a:pt x="1136650" y="488950"/>
                </a:lnTo>
                <a:lnTo>
                  <a:pt x="1136650" y="482600"/>
                </a:lnTo>
                <a:lnTo>
                  <a:pt x="1143000" y="482600"/>
                </a:lnTo>
                <a:lnTo>
                  <a:pt x="1143000" y="476250"/>
                </a:lnTo>
                <a:lnTo>
                  <a:pt x="1143000" y="482600"/>
                </a:lnTo>
                <a:close/>
              </a:path>
              <a:path w="1346200" h="692150">
                <a:moveTo>
                  <a:pt x="1123950" y="444500"/>
                </a:moveTo>
                <a:lnTo>
                  <a:pt x="1111250" y="444500"/>
                </a:lnTo>
                <a:lnTo>
                  <a:pt x="1104900" y="438150"/>
                </a:lnTo>
                <a:lnTo>
                  <a:pt x="1098550" y="438150"/>
                </a:lnTo>
                <a:lnTo>
                  <a:pt x="1098550" y="476250"/>
                </a:lnTo>
                <a:lnTo>
                  <a:pt x="1104900" y="482600"/>
                </a:lnTo>
                <a:lnTo>
                  <a:pt x="1111250" y="482600"/>
                </a:lnTo>
                <a:lnTo>
                  <a:pt x="1111250" y="450850"/>
                </a:lnTo>
                <a:lnTo>
                  <a:pt x="1117600" y="457200"/>
                </a:lnTo>
                <a:lnTo>
                  <a:pt x="1117600" y="482600"/>
                </a:lnTo>
                <a:lnTo>
                  <a:pt x="1123950" y="482600"/>
                </a:lnTo>
                <a:lnTo>
                  <a:pt x="1123950" y="444500"/>
                </a:lnTo>
                <a:close/>
              </a:path>
              <a:path w="1346200" h="692150">
                <a:moveTo>
                  <a:pt x="1098550" y="444500"/>
                </a:moveTo>
                <a:lnTo>
                  <a:pt x="1092200" y="444500"/>
                </a:lnTo>
                <a:lnTo>
                  <a:pt x="1092200" y="438150"/>
                </a:lnTo>
                <a:lnTo>
                  <a:pt x="1085850" y="438150"/>
                </a:lnTo>
                <a:lnTo>
                  <a:pt x="1085850" y="482600"/>
                </a:lnTo>
                <a:lnTo>
                  <a:pt x="1098550" y="482600"/>
                </a:lnTo>
                <a:lnTo>
                  <a:pt x="1098550" y="444500"/>
                </a:lnTo>
                <a:close/>
              </a:path>
              <a:path w="1346200" h="692150">
                <a:moveTo>
                  <a:pt x="1060450" y="476250"/>
                </a:moveTo>
                <a:lnTo>
                  <a:pt x="1066800" y="476250"/>
                </a:lnTo>
                <a:lnTo>
                  <a:pt x="1066800" y="463550"/>
                </a:lnTo>
                <a:lnTo>
                  <a:pt x="1073150" y="469900"/>
                </a:lnTo>
                <a:lnTo>
                  <a:pt x="1066800" y="444500"/>
                </a:lnTo>
                <a:lnTo>
                  <a:pt x="1073150" y="469900"/>
                </a:lnTo>
                <a:lnTo>
                  <a:pt x="1073150" y="482600"/>
                </a:lnTo>
                <a:lnTo>
                  <a:pt x="1079500" y="482600"/>
                </a:lnTo>
                <a:lnTo>
                  <a:pt x="1079500" y="438150"/>
                </a:lnTo>
                <a:lnTo>
                  <a:pt x="1066800" y="438150"/>
                </a:lnTo>
                <a:lnTo>
                  <a:pt x="1066800" y="457200"/>
                </a:lnTo>
                <a:lnTo>
                  <a:pt x="1066800" y="438150"/>
                </a:lnTo>
                <a:lnTo>
                  <a:pt x="1060450" y="438150"/>
                </a:lnTo>
                <a:lnTo>
                  <a:pt x="1060450" y="431800"/>
                </a:lnTo>
                <a:lnTo>
                  <a:pt x="1054100" y="431800"/>
                </a:lnTo>
                <a:lnTo>
                  <a:pt x="1054100" y="476250"/>
                </a:lnTo>
                <a:lnTo>
                  <a:pt x="1060450" y="476250"/>
                </a:lnTo>
                <a:close/>
              </a:path>
              <a:path w="1346200" h="692150">
                <a:moveTo>
                  <a:pt x="1028700" y="476250"/>
                </a:moveTo>
                <a:lnTo>
                  <a:pt x="1035050" y="476250"/>
                </a:lnTo>
                <a:lnTo>
                  <a:pt x="1035050" y="457200"/>
                </a:lnTo>
                <a:lnTo>
                  <a:pt x="1041400" y="469900"/>
                </a:lnTo>
                <a:lnTo>
                  <a:pt x="1035050" y="438150"/>
                </a:lnTo>
                <a:lnTo>
                  <a:pt x="1041400" y="469900"/>
                </a:lnTo>
                <a:lnTo>
                  <a:pt x="1041400" y="476250"/>
                </a:lnTo>
                <a:lnTo>
                  <a:pt x="1047750" y="476250"/>
                </a:lnTo>
                <a:lnTo>
                  <a:pt x="1047750" y="431800"/>
                </a:lnTo>
                <a:lnTo>
                  <a:pt x="1035050" y="431800"/>
                </a:lnTo>
                <a:lnTo>
                  <a:pt x="1035050" y="450850"/>
                </a:lnTo>
                <a:lnTo>
                  <a:pt x="1035050" y="431800"/>
                </a:lnTo>
                <a:lnTo>
                  <a:pt x="1022350" y="431800"/>
                </a:lnTo>
                <a:lnTo>
                  <a:pt x="1022350" y="476250"/>
                </a:lnTo>
                <a:lnTo>
                  <a:pt x="1028700" y="476250"/>
                </a:lnTo>
                <a:close/>
              </a:path>
              <a:path w="1346200" h="692150">
                <a:moveTo>
                  <a:pt x="1047750" y="393700"/>
                </a:moveTo>
                <a:lnTo>
                  <a:pt x="1047750" y="400050"/>
                </a:lnTo>
                <a:lnTo>
                  <a:pt x="1054100" y="400050"/>
                </a:lnTo>
                <a:lnTo>
                  <a:pt x="1047750" y="387350"/>
                </a:lnTo>
                <a:lnTo>
                  <a:pt x="1047750" y="393700"/>
                </a:lnTo>
                <a:close/>
              </a:path>
              <a:path w="1346200" h="692150">
                <a:moveTo>
                  <a:pt x="984250" y="431800"/>
                </a:moveTo>
                <a:lnTo>
                  <a:pt x="984250" y="438150"/>
                </a:lnTo>
                <a:lnTo>
                  <a:pt x="990600" y="457200"/>
                </a:lnTo>
                <a:lnTo>
                  <a:pt x="990600" y="469900"/>
                </a:lnTo>
                <a:lnTo>
                  <a:pt x="1009650" y="469900"/>
                </a:lnTo>
                <a:lnTo>
                  <a:pt x="1003300" y="450850"/>
                </a:lnTo>
                <a:lnTo>
                  <a:pt x="1009650" y="469900"/>
                </a:lnTo>
                <a:lnTo>
                  <a:pt x="1009650" y="476250"/>
                </a:lnTo>
                <a:lnTo>
                  <a:pt x="1016000" y="476250"/>
                </a:lnTo>
                <a:lnTo>
                  <a:pt x="1016000" y="425450"/>
                </a:lnTo>
                <a:lnTo>
                  <a:pt x="1003300" y="425450"/>
                </a:lnTo>
                <a:lnTo>
                  <a:pt x="1003300" y="463550"/>
                </a:lnTo>
                <a:lnTo>
                  <a:pt x="1003300" y="444500"/>
                </a:lnTo>
                <a:lnTo>
                  <a:pt x="996950" y="438150"/>
                </a:lnTo>
                <a:lnTo>
                  <a:pt x="996950" y="425450"/>
                </a:lnTo>
                <a:lnTo>
                  <a:pt x="990600" y="425450"/>
                </a:lnTo>
                <a:lnTo>
                  <a:pt x="984250" y="431800"/>
                </a:lnTo>
                <a:close/>
              </a:path>
              <a:path w="1346200" h="692150">
                <a:moveTo>
                  <a:pt x="977900" y="469900"/>
                </a:moveTo>
                <a:lnTo>
                  <a:pt x="984250" y="469900"/>
                </a:lnTo>
                <a:lnTo>
                  <a:pt x="984250" y="457200"/>
                </a:lnTo>
                <a:lnTo>
                  <a:pt x="990600" y="457200"/>
                </a:lnTo>
                <a:lnTo>
                  <a:pt x="984250" y="438150"/>
                </a:lnTo>
                <a:lnTo>
                  <a:pt x="984250" y="425450"/>
                </a:lnTo>
                <a:lnTo>
                  <a:pt x="984250" y="450850"/>
                </a:lnTo>
                <a:lnTo>
                  <a:pt x="984250" y="425450"/>
                </a:lnTo>
                <a:lnTo>
                  <a:pt x="977900" y="425450"/>
                </a:lnTo>
                <a:lnTo>
                  <a:pt x="977900" y="419100"/>
                </a:lnTo>
                <a:lnTo>
                  <a:pt x="971550" y="419100"/>
                </a:lnTo>
                <a:lnTo>
                  <a:pt x="971550" y="469900"/>
                </a:lnTo>
                <a:lnTo>
                  <a:pt x="977900" y="469900"/>
                </a:lnTo>
                <a:close/>
              </a:path>
              <a:path w="1346200" h="692150">
                <a:moveTo>
                  <a:pt x="965200" y="419100"/>
                </a:moveTo>
                <a:lnTo>
                  <a:pt x="952500" y="419100"/>
                </a:lnTo>
                <a:lnTo>
                  <a:pt x="952500" y="469900"/>
                </a:lnTo>
                <a:lnTo>
                  <a:pt x="965200" y="469900"/>
                </a:lnTo>
                <a:lnTo>
                  <a:pt x="965200" y="419100"/>
                </a:lnTo>
                <a:close/>
              </a:path>
              <a:path w="1346200" h="692150">
                <a:moveTo>
                  <a:pt x="939800" y="463550"/>
                </a:moveTo>
                <a:lnTo>
                  <a:pt x="939800" y="469900"/>
                </a:lnTo>
                <a:lnTo>
                  <a:pt x="946150" y="469900"/>
                </a:lnTo>
                <a:lnTo>
                  <a:pt x="946150" y="419100"/>
                </a:lnTo>
                <a:lnTo>
                  <a:pt x="933450" y="419100"/>
                </a:lnTo>
                <a:lnTo>
                  <a:pt x="933450" y="463550"/>
                </a:lnTo>
                <a:lnTo>
                  <a:pt x="939800" y="463550"/>
                </a:lnTo>
                <a:close/>
              </a:path>
              <a:path w="1346200" h="692150">
                <a:moveTo>
                  <a:pt x="927100" y="412750"/>
                </a:moveTo>
                <a:lnTo>
                  <a:pt x="914400" y="412750"/>
                </a:lnTo>
                <a:lnTo>
                  <a:pt x="914400" y="463550"/>
                </a:lnTo>
                <a:lnTo>
                  <a:pt x="927100" y="463550"/>
                </a:lnTo>
                <a:lnTo>
                  <a:pt x="927100" y="412750"/>
                </a:lnTo>
                <a:close/>
              </a:path>
              <a:path w="1346200" h="692150">
                <a:moveTo>
                  <a:pt x="908050" y="412750"/>
                </a:moveTo>
                <a:lnTo>
                  <a:pt x="895350" y="412750"/>
                </a:lnTo>
                <a:lnTo>
                  <a:pt x="895350" y="463550"/>
                </a:lnTo>
                <a:lnTo>
                  <a:pt x="908050" y="463550"/>
                </a:lnTo>
                <a:lnTo>
                  <a:pt x="908050" y="412750"/>
                </a:lnTo>
                <a:close/>
              </a:path>
              <a:path w="1346200" h="692150">
                <a:moveTo>
                  <a:pt x="882650" y="463550"/>
                </a:moveTo>
                <a:lnTo>
                  <a:pt x="889000" y="463550"/>
                </a:lnTo>
                <a:lnTo>
                  <a:pt x="889000" y="412750"/>
                </a:lnTo>
                <a:lnTo>
                  <a:pt x="882650" y="412750"/>
                </a:lnTo>
                <a:lnTo>
                  <a:pt x="882650" y="406400"/>
                </a:lnTo>
                <a:lnTo>
                  <a:pt x="876300" y="406400"/>
                </a:lnTo>
                <a:lnTo>
                  <a:pt x="876300" y="463550"/>
                </a:lnTo>
                <a:lnTo>
                  <a:pt x="882650" y="463550"/>
                </a:lnTo>
                <a:close/>
              </a:path>
              <a:path w="1346200" h="692150">
                <a:moveTo>
                  <a:pt x="869950" y="412750"/>
                </a:moveTo>
                <a:lnTo>
                  <a:pt x="863600" y="406400"/>
                </a:lnTo>
                <a:lnTo>
                  <a:pt x="857250" y="406400"/>
                </a:lnTo>
                <a:lnTo>
                  <a:pt x="857250" y="412750"/>
                </a:lnTo>
                <a:lnTo>
                  <a:pt x="850900" y="412750"/>
                </a:lnTo>
                <a:lnTo>
                  <a:pt x="850900" y="406400"/>
                </a:lnTo>
                <a:lnTo>
                  <a:pt x="850900" y="438150"/>
                </a:lnTo>
                <a:lnTo>
                  <a:pt x="857250" y="444500"/>
                </a:lnTo>
                <a:lnTo>
                  <a:pt x="850900" y="425450"/>
                </a:lnTo>
                <a:lnTo>
                  <a:pt x="850900" y="419100"/>
                </a:lnTo>
                <a:lnTo>
                  <a:pt x="857250" y="444500"/>
                </a:lnTo>
                <a:lnTo>
                  <a:pt x="857250" y="457200"/>
                </a:lnTo>
                <a:lnTo>
                  <a:pt x="869950" y="457200"/>
                </a:lnTo>
                <a:lnTo>
                  <a:pt x="869950" y="412750"/>
                </a:lnTo>
                <a:close/>
              </a:path>
              <a:path w="1346200" h="692150">
                <a:moveTo>
                  <a:pt x="844550" y="457200"/>
                </a:moveTo>
                <a:lnTo>
                  <a:pt x="850900" y="457200"/>
                </a:lnTo>
                <a:lnTo>
                  <a:pt x="850900" y="406400"/>
                </a:lnTo>
                <a:lnTo>
                  <a:pt x="844550" y="406400"/>
                </a:lnTo>
                <a:lnTo>
                  <a:pt x="844550" y="400050"/>
                </a:lnTo>
                <a:lnTo>
                  <a:pt x="838200" y="400050"/>
                </a:lnTo>
                <a:lnTo>
                  <a:pt x="838200" y="406400"/>
                </a:lnTo>
                <a:lnTo>
                  <a:pt x="831850" y="406400"/>
                </a:lnTo>
                <a:lnTo>
                  <a:pt x="831850" y="457200"/>
                </a:lnTo>
                <a:lnTo>
                  <a:pt x="844550" y="457200"/>
                </a:lnTo>
                <a:close/>
              </a:path>
              <a:path w="1346200" h="692150">
                <a:moveTo>
                  <a:pt x="825500" y="400050"/>
                </a:moveTo>
                <a:lnTo>
                  <a:pt x="812800" y="400050"/>
                </a:lnTo>
                <a:lnTo>
                  <a:pt x="812800" y="457200"/>
                </a:lnTo>
                <a:lnTo>
                  <a:pt x="825500" y="457200"/>
                </a:lnTo>
                <a:lnTo>
                  <a:pt x="825500" y="400050"/>
                </a:lnTo>
                <a:close/>
              </a:path>
              <a:path w="1346200" h="692150">
                <a:moveTo>
                  <a:pt x="793750" y="450850"/>
                </a:moveTo>
                <a:lnTo>
                  <a:pt x="793750" y="457200"/>
                </a:lnTo>
                <a:lnTo>
                  <a:pt x="800100" y="457200"/>
                </a:lnTo>
                <a:lnTo>
                  <a:pt x="793750" y="393700"/>
                </a:lnTo>
                <a:lnTo>
                  <a:pt x="793750" y="400050"/>
                </a:lnTo>
                <a:lnTo>
                  <a:pt x="787400" y="400050"/>
                </a:lnTo>
                <a:lnTo>
                  <a:pt x="787400" y="450850"/>
                </a:lnTo>
                <a:lnTo>
                  <a:pt x="793750" y="450850"/>
                </a:lnTo>
                <a:close/>
              </a:path>
              <a:path w="1346200" h="692150">
                <a:moveTo>
                  <a:pt x="806450" y="400050"/>
                </a:moveTo>
                <a:lnTo>
                  <a:pt x="800100" y="400050"/>
                </a:lnTo>
                <a:lnTo>
                  <a:pt x="793750" y="393700"/>
                </a:lnTo>
                <a:lnTo>
                  <a:pt x="800100" y="457200"/>
                </a:lnTo>
                <a:lnTo>
                  <a:pt x="800100" y="450850"/>
                </a:lnTo>
                <a:lnTo>
                  <a:pt x="806450" y="450850"/>
                </a:lnTo>
                <a:lnTo>
                  <a:pt x="806450" y="400050"/>
                </a:lnTo>
                <a:close/>
              </a:path>
              <a:path w="1346200" h="692150">
                <a:moveTo>
                  <a:pt x="742950" y="393700"/>
                </a:moveTo>
                <a:lnTo>
                  <a:pt x="742950" y="444500"/>
                </a:lnTo>
                <a:lnTo>
                  <a:pt x="749300" y="450850"/>
                </a:lnTo>
                <a:lnTo>
                  <a:pt x="755650" y="450850"/>
                </a:lnTo>
                <a:lnTo>
                  <a:pt x="755650" y="444500"/>
                </a:lnTo>
                <a:lnTo>
                  <a:pt x="762000" y="444500"/>
                </a:lnTo>
                <a:lnTo>
                  <a:pt x="762000" y="425450"/>
                </a:lnTo>
                <a:lnTo>
                  <a:pt x="768350" y="425450"/>
                </a:lnTo>
                <a:lnTo>
                  <a:pt x="762000" y="406400"/>
                </a:lnTo>
                <a:lnTo>
                  <a:pt x="768350" y="425450"/>
                </a:lnTo>
                <a:lnTo>
                  <a:pt x="774700" y="450850"/>
                </a:lnTo>
                <a:lnTo>
                  <a:pt x="774700" y="393700"/>
                </a:lnTo>
                <a:lnTo>
                  <a:pt x="768350" y="393700"/>
                </a:lnTo>
                <a:lnTo>
                  <a:pt x="768350" y="400050"/>
                </a:lnTo>
                <a:lnTo>
                  <a:pt x="762000" y="400050"/>
                </a:lnTo>
                <a:lnTo>
                  <a:pt x="762000" y="419100"/>
                </a:lnTo>
                <a:lnTo>
                  <a:pt x="762000" y="400050"/>
                </a:lnTo>
                <a:lnTo>
                  <a:pt x="755650" y="400050"/>
                </a:lnTo>
                <a:lnTo>
                  <a:pt x="755650" y="393700"/>
                </a:lnTo>
                <a:lnTo>
                  <a:pt x="742950" y="393700"/>
                </a:lnTo>
                <a:close/>
              </a:path>
              <a:path w="1346200" h="692150">
                <a:moveTo>
                  <a:pt x="730250" y="387350"/>
                </a:moveTo>
                <a:lnTo>
                  <a:pt x="717550" y="387350"/>
                </a:lnTo>
                <a:lnTo>
                  <a:pt x="717550" y="444500"/>
                </a:lnTo>
                <a:lnTo>
                  <a:pt x="723900" y="444500"/>
                </a:lnTo>
                <a:lnTo>
                  <a:pt x="723900" y="450850"/>
                </a:lnTo>
                <a:lnTo>
                  <a:pt x="730250" y="444500"/>
                </a:lnTo>
                <a:lnTo>
                  <a:pt x="736600" y="444500"/>
                </a:lnTo>
                <a:lnTo>
                  <a:pt x="736600" y="393700"/>
                </a:lnTo>
                <a:lnTo>
                  <a:pt x="730250" y="393700"/>
                </a:lnTo>
                <a:lnTo>
                  <a:pt x="730250" y="387350"/>
                </a:lnTo>
                <a:close/>
              </a:path>
              <a:path w="1346200" h="692150">
                <a:moveTo>
                  <a:pt x="698500" y="444500"/>
                </a:moveTo>
                <a:lnTo>
                  <a:pt x="711200" y="444500"/>
                </a:lnTo>
                <a:lnTo>
                  <a:pt x="711200" y="387350"/>
                </a:lnTo>
                <a:lnTo>
                  <a:pt x="704850" y="387350"/>
                </a:lnTo>
                <a:lnTo>
                  <a:pt x="698500" y="381000"/>
                </a:lnTo>
                <a:lnTo>
                  <a:pt x="698500" y="387350"/>
                </a:lnTo>
                <a:lnTo>
                  <a:pt x="692150" y="387350"/>
                </a:lnTo>
                <a:lnTo>
                  <a:pt x="692150" y="444500"/>
                </a:lnTo>
                <a:lnTo>
                  <a:pt x="698500" y="444500"/>
                </a:lnTo>
                <a:close/>
              </a:path>
              <a:path w="1346200" h="692150">
                <a:moveTo>
                  <a:pt x="666750" y="381000"/>
                </a:moveTo>
                <a:lnTo>
                  <a:pt x="666750" y="438150"/>
                </a:lnTo>
                <a:lnTo>
                  <a:pt x="673100" y="444500"/>
                </a:lnTo>
                <a:lnTo>
                  <a:pt x="679450" y="444500"/>
                </a:lnTo>
                <a:lnTo>
                  <a:pt x="679450" y="438150"/>
                </a:lnTo>
                <a:lnTo>
                  <a:pt x="685800" y="438150"/>
                </a:lnTo>
                <a:lnTo>
                  <a:pt x="685800" y="387350"/>
                </a:lnTo>
                <a:lnTo>
                  <a:pt x="679450" y="387350"/>
                </a:lnTo>
                <a:lnTo>
                  <a:pt x="679450" y="381000"/>
                </a:lnTo>
                <a:lnTo>
                  <a:pt x="666750" y="381000"/>
                </a:lnTo>
                <a:close/>
              </a:path>
              <a:path w="1346200" h="692150">
                <a:moveTo>
                  <a:pt x="660400" y="400050"/>
                </a:moveTo>
                <a:lnTo>
                  <a:pt x="654050" y="393700"/>
                </a:lnTo>
                <a:lnTo>
                  <a:pt x="654050" y="381000"/>
                </a:lnTo>
                <a:lnTo>
                  <a:pt x="647700" y="374650"/>
                </a:lnTo>
                <a:lnTo>
                  <a:pt x="641350" y="374650"/>
                </a:lnTo>
                <a:lnTo>
                  <a:pt x="641350" y="381000"/>
                </a:lnTo>
                <a:lnTo>
                  <a:pt x="635000" y="381000"/>
                </a:lnTo>
                <a:lnTo>
                  <a:pt x="635000" y="431800"/>
                </a:lnTo>
                <a:lnTo>
                  <a:pt x="641350" y="438150"/>
                </a:lnTo>
                <a:lnTo>
                  <a:pt x="654050" y="438150"/>
                </a:lnTo>
                <a:lnTo>
                  <a:pt x="654050" y="431800"/>
                </a:lnTo>
                <a:lnTo>
                  <a:pt x="660400" y="431800"/>
                </a:lnTo>
                <a:lnTo>
                  <a:pt x="660400" y="400050"/>
                </a:lnTo>
                <a:close/>
              </a:path>
              <a:path w="1346200" h="692150">
                <a:moveTo>
                  <a:pt x="615950" y="438150"/>
                </a:moveTo>
                <a:lnTo>
                  <a:pt x="622300" y="438150"/>
                </a:lnTo>
                <a:lnTo>
                  <a:pt x="628650" y="431800"/>
                </a:lnTo>
                <a:lnTo>
                  <a:pt x="628650" y="374650"/>
                </a:lnTo>
                <a:lnTo>
                  <a:pt x="609600" y="374650"/>
                </a:lnTo>
                <a:lnTo>
                  <a:pt x="609600" y="431800"/>
                </a:lnTo>
                <a:lnTo>
                  <a:pt x="615950" y="438150"/>
                </a:lnTo>
                <a:close/>
              </a:path>
              <a:path w="1346200" h="692150">
                <a:moveTo>
                  <a:pt x="622300" y="273050"/>
                </a:moveTo>
                <a:lnTo>
                  <a:pt x="609600" y="273050"/>
                </a:lnTo>
                <a:lnTo>
                  <a:pt x="609600" y="285750"/>
                </a:lnTo>
                <a:lnTo>
                  <a:pt x="603250" y="285750"/>
                </a:lnTo>
                <a:lnTo>
                  <a:pt x="609600" y="292100"/>
                </a:lnTo>
                <a:lnTo>
                  <a:pt x="609600" y="336550"/>
                </a:lnTo>
                <a:lnTo>
                  <a:pt x="628650" y="336550"/>
                </a:lnTo>
                <a:lnTo>
                  <a:pt x="628650" y="279400"/>
                </a:lnTo>
                <a:lnTo>
                  <a:pt x="622300" y="279400"/>
                </a:lnTo>
                <a:lnTo>
                  <a:pt x="622300" y="273050"/>
                </a:lnTo>
                <a:close/>
              </a:path>
              <a:path w="1346200" h="692150">
                <a:moveTo>
                  <a:pt x="603250" y="393700"/>
                </a:moveTo>
                <a:lnTo>
                  <a:pt x="596900" y="387350"/>
                </a:lnTo>
                <a:lnTo>
                  <a:pt x="596900" y="368300"/>
                </a:lnTo>
                <a:lnTo>
                  <a:pt x="584200" y="368300"/>
                </a:lnTo>
                <a:lnTo>
                  <a:pt x="577850" y="374650"/>
                </a:lnTo>
                <a:lnTo>
                  <a:pt x="577850" y="431800"/>
                </a:lnTo>
                <a:lnTo>
                  <a:pt x="596900" y="431800"/>
                </a:lnTo>
                <a:lnTo>
                  <a:pt x="596900" y="425450"/>
                </a:lnTo>
                <a:lnTo>
                  <a:pt x="603250" y="425450"/>
                </a:lnTo>
                <a:lnTo>
                  <a:pt x="603250" y="393700"/>
                </a:lnTo>
                <a:close/>
              </a:path>
              <a:path w="1346200" h="692150">
                <a:moveTo>
                  <a:pt x="577850" y="133350"/>
                </a:moveTo>
                <a:lnTo>
                  <a:pt x="577850" y="139700"/>
                </a:lnTo>
                <a:lnTo>
                  <a:pt x="584200" y="146050"/>
                </a:lnTo>
                <a:lnTo>
                  <a:pt x="577850" y="82550"/>
                </a:lnTo>
                <a:lnTo>
                  <a:pt x="577850" y="88900"/>
                </a:lnTo>
                <a:lnTo>
                  <a:pt x="571500" y="88900"/>
                </a:lnTo>
                <a:lnTo>
                  <a:pt x="571500" y="133350"/>
                </a:lnTo>
                <a:lnTo>
                  <a:pt x="577850" y="133350"/>
                </a:lnTo>
                <a:close/>
              </a:path>
              <a:path w="1346200" h="692150">
                <a:moveTo>
                  <a:pt x="596900" y="88900"/>
                </a:moveTo>
                <a:lnTo>
                  <a:pt x="590550" y="82550"/>
                </a:lnTo>
                <a:lnTo>
                  <a:pt x="577850" y="82550"/>
                </a:lnTo>
                <a:lnTo>
                  <a:pt x="584200" y="146050"/>
                </a:lnTo>
                <a:lnTo>
                  <a:pt x="590550" y="146050"/>
                </a:lnTo>
                <a:lnTo>
                  <a:pt x="590550" y="139700"/>
                </a:lnTo>
                <a:lnTo>
                  <a:pt x="596900" y="139700"/>
                </a:lnTo>
                <a:lnTo>
                  <a:pt x="596900" y="88900"/>
                </a:lnTo>
                <a:close/>
              </a:path>
              <a:path w="1346200" h="692150">
                <a:moveTo>
                  <a:pt x="571500" y="374650"/>
                </a:moveTo>
                <a:lnTo>
                  <a:pt x="565150" y="374650"/>
                </a:lnTo>
                <a:lnTo>
                  <a:pt x="565150" y="361950"/>
                </a:lnTo>
                <a:lnTo>
                  <a:pt x="552450" y="361950"/>
                </a:lnTo>
                <a:lnTo>
                  <a:pt x="552450" y="368300"/>
                </a:lnTo>
                <a:lnTo>
                  <a:pt x="546100" y="368300"/>
                </a:lnTo>
                <a:lnTo>
                  <a:pt x="546100" y="425450"/>
                </a:lnTo>
                <a:lnTo>
                  <a:pt x="552450" y="425450"/>
                </a:lnTo>
                <a:lnTo>
                  <a:pt x="552450" y="431800"/>
                </a:lnTo>
                <a:lnTo>
                  <a:pt x="565150" y="431800"/>
                </a:lnTo>
                <a:lnTo>
                  <a:pt x="565150" y="425450"/>
                </a:lnTo>
                <a:lnTo>
                  <a:pt x="571500" y="425450"/>
                </a:lnTo>
                <a:lnTo>
                  <a:pt x="571500" y="374650"/>
                </a:lnTo>
                <a:close/>
              </a:path>
              <a:path w="1346200" h="692150">
                <a:moveTo>
                  <a:pt x="520700" y="425450"/>
                </a:moveTo>
                <a:lnTo>
                  <a:pt x="533400" y="425450"/>
                </a:lnTo>
                <a:lnTo>
                  <a:pt x="539750" y="419100"/>
                </a:lnTo>
                <a:lnTo>
                  <a:pt x="539750" y="368300"/>
                </a:lnTo>
                <a:lnTo>
                  <a:pt x="533400" y="361950"/>
                </a:lnTo>
                <a:lnTo>
                  <a:pt x="514350" y="361950"/>
                </a:lnTo>
                <a:lnTo>
                  <a:pt x="514350" y="419100"/>
                </a:lnTo>
                <a:lnTo>
                  <a:pt x="520700" y="425450"/>
                </a:lnTo>
                <a:close/>
              </a:path>
              <a:path w="1346200" h="692150">
                <a:moveTo>
                  <a:pt x="508000" y="381000"/>
                </a:moveTo>
                <a:lnTo>
                  <a:pt x="501650" y="374650"/>
                </a:lnTo>
                <a:lnTo>
                  <a:pt x="501650" y="355600"/>
                </a:lnTo>
                <a:lnTo>
                  <a:pt x="482600" y="355600"/>
                </a:lnTo>
                <a:lnTo>
                  <a:pt x="482600" y="419100"/>
                </a:lnTo>
                <a:lnTo>
                  <a:pt x="488950" y="425450"/>
                </a:lnTo>
                <a:lnTo>
                  <a:pt x="501650" y="425450"/>
                </a:lnTo>
                <a:lnTo>
                  <a:pt x="501650" y="419100"/>
                </a:lnTo>
                <a:lnTo>
                  <a:pt x="508000" y="412750"/>
                </a:lnTo>
                <a:lnTo>
                  <a:pt x="508000" y="381000"/>
                </a:lnTo>
                <a:close/>
              </a:path>
              <a:path w="1346200" h="692150">
                <a:moveTo>
                  <a:pt x="450850" y="355600"/>
                </a:moveTo>
                <a:lnTo>
                  <a:pt x="444500" y="355600"/>
                </a:lnTo>
                <a:lnTo>
                  <a:pt x="444500" y="412750"/>
                </a:lnTo>
                <a:lnTo>
                  <a:pt x="450850" y="419100"/>
                </a:lnTo>
                <a:lnTo>
                  <a:pt x="469900" y="419100"/>
                </a:lnTo>
                <a:lnTo>
                  <a:pt x="469900" y="355600"/>
                </a:lnTo>
                <a:lnTo>
                  <a:pt x="463550" y="355600"/>
                </a:lnTo>
                <a:lnTo>
                  <a:pt x="463550" y="349250"/>
                </a:lnTo>
                <a:lnTo>
                  <a:pt x="450850" y="349250"/>
                </a:lnTo>
                <a:lnTo>
                  <a:pt x="450850" y="355600"/>
                </a:lnTo>
                <a:close/>
              </a:path>
              <a:path w="1346200" h="692150">
                <a:moveTo>
                  <a:pt x="412750" y="412750"/>
                </a:moveTo>
                <a:lnTo>
                  <a:pt x="412750" y="419100"/>
                </a:lnTo>
                <a:lnTo>
                  <a:pt x="419100" y="419100"/>
                </a:lnTo>
                <a:lnTo>
                  <a:pt x="412750" y="342900"/>
                </a:lnTo>
                <a:lnTo>
                  <a:pt x="412750" y="349250"/>
                </a:lnTo>
                <a:lnTo>
                  <a:pt x="406400" y="349250"/>
                </a:lnTo>
                <a:lnTo>
                  <a:pt x="406400" y="406400"/>
                </a:lnTo>
                <a:lnTo>
                  <a:pt x="412750" y="412750"/>
                </a:lnTo>
                <a:close/>
              </a:path>
              <a:path w="1346200" h="692150">
                <a:moveTo>
                  <a:pt x="425450" y="342900"/>
                </a:moveTo>
                <a:lnTo>
                  <a:pt x="412750" y="342900"/>
                </a:lnTo>
                <a:lnTo>
                  <a:pt x="419100" y="419100"/>
                </a:lnTo>
                <a:lnTo>
                  <a:pt x="425450" y="419100"/>
                </a:lnTo>
                <a:lnTo>
                  <a:pt x="431800" y="412750"/>
                </a:lnTo>
                <a:lnTo>
                  <a:pt x="431800" y="349250"/>
                </a:lnTo>
                <a:lnTo>
                  <a:pt x="425450" y="349250"/>
                </a:lnTo>
                <a:lnTo>
                  <a:pt x="425450" y="342900"/>
                </a:lnTo>
                <a:close/>
              </a:path>
              <a:path w="1346200" h="692150">
                <a:moveTo>
                  <a:pt x="381000" y="336550"/>
                </a:moveTo>
                <a:lnTo>
                  <a:pt x="374650" y="342900"/>
                </a:lnTo>
                <a:lnTo>
                  <a:pt x="368300" y="342900"/>
                </a:lnTo>
                <a:lnTo>
                  <a:pt x="368300" y="406400"/>
                </a:lnTo>
                <a:lnTo>
                  <a:pt x="374650" y="406400"/>
                </a:lnTo>
                <a:lnTo>
                  <a:pt x="374650" y="412750"/>
                </a:lnTo>
                <a:lnTo>
                  <a:pt x="393700" y="412750"/>
                </a:lnTo>
                <a:lnTo>
                  <a:pt x="393700" y="342900"/>
                </a:lnTo>
                <a:lnTo>
                  <a:pt x="381000" y="342900"/>
                </a:lnTo>
                <a:lnTo>
                  <a:pt x="381000" y="336550"/>
                </a:lnTo>
                <a:close/>
              </a:path>
              <a:path w="1346200" h="692150">
                <a:moveTo>
                  <a:pt x="355600" y="342900"/>
                </a:moveTo>
                <a:lnTo>
                  <a:pt x="349250" y="342900"/>
                </a:lnTo>
                <a:lnTo>
                  <a:pt x="349250" y="336550"/>
                </a:lnTo>
                <a:lnTo>
                  <a:pt x="330200" y="336550"/>
                </a:lnTo>
                <a:lnTo>
                  <a:pt x="330200" y="406400"/>
                </a:lnTo>
                <a:lnTo>
                  <a:pt x="336550" y="406400"/>
                </a:lnTo>
                <a:lnTo>
                  <a:pt x="336550" y="412750"/>
                </a:lnTo>
                <a:lnTo>
                  <a:pt x="349250" y="412750"/>
                </a:lnTo>
                <a:lnTo>
                  <a:pt x="349250" y="406400"/>
                </a:lnTo>
                <a:lnTo>
                  <a:pt x="355600" y="406400"/>
                </a:lnTo>
                <a:lnTo>
                  <a:pt x="355600" y="342900"/>
                </a:lnTo>
                <a:close/>
              </a:path>
              <a:path w="1346200" h="692150">
                <a:moveTo>
                  <a:pt x="1339850" y="419100"/>
                </a:moveTo>
                <a:lnTo>
                  <a:pt x="1333500" y="419100"/>
                </a:lnTo>
                <a:lnTo>
                  <a:pt x="1333500" y="444500"/>
                </a:lnTo>
                <a:lnTo>
                  <a:pt x="1339850" y="450850"/>
                </a:lnTo>
                <a:lnTo>
                  <a:pt x="1333500" y="438150"/>
                </a:lnTo>
                <a:lnTo>
                  <a:pt x="1339850" y="450850"/>
                </a:lnTo>
                <a:lnTo>
                  <a:pt x="1339850" y="419100"/>
                </a:lnTo>
                <a:close/>
              </a:path>
              <a:path w="1346200" h="692150">
                <a:moveTo>
                  <a:pt x="1308100" y="412750"/>
                </a:moveTo>
                <a:lnTo>
                  <a:pt x="1301750" y="412750"/>
                </a:lnTo>
                <a:lnTo>
                  <a:pt x="1301750" y="444500"/>
                </a:lnTo>
                <a:lnTo>
                  <a:pt x="1308100" y="444500"/>
                </a:lnTo>
                <a:lnTo>
                  <a:pt x="1308100" y="412750"/>
                </a:lnTo>
                <a:close/>
              </a:path>
              <a:path w="1346200" h="692150">
                <a:moveTo>
                  <a:pt x="1289050" y="438150"/>
                </a:moveTo>
                <a:lnTo>
                  <a:pt x="1289050" y="419100"/>
                </a:lnTo>
                <a:lnTo>
                  <a:pt x="1282700" y="412750"/>
                </a:lnTo>
                <a:lnTo>
                  <a:pt x="1282700" y="406400"/>
                </a:lnTo>
                <a:lnTo>
                  <a:pt x="1270000" y="406400"/>
                </a:lnTo>
                <a:lnTo>
                  <a:pt x="1270000" y="438150"/>
                </a:lnTo>
                <a:lnTo>
                  <a:pt x="1276350" y="438150"/>
                </a:lnTo>
                <a:lnTo>
                  <a:pt x="1276350" y="412750"/>
                </a:lnTo>
                <a:lnTo>
                  <a:pt x="1282700" y="425450"/>
                </a:lnTo>
                <a:lnTo>
                  <a:pt x="1282700" y="438150"/>
                </a:lnTo>
                <a:lnTo>
                  <a:pt x="1289050" y="438150"/>
                </a:lnTo>
                <a:close/>
              </a:path>
              <a:path w="1346200" h="692150">
                <a:moveTo>
                  <a:pt x="1276350" y="419100"/>
                </a:moveTo>
                <a:lnTo>
                  <a:pt x="1276350" y="425450"/>
                </a:lnTo>
                <a:lnTo>
                  <a:pt x="1282700" y="425450"/>
                </a:lnTo>
                <a:lnTo>
                  <a:pt x="1276350" y="412750"/>
                </a:lnTo>
                <a:lnTo>
                  <a:pt x="1276350" y="419100"/>
                </a:lnTo>
                <a:close/>
              </a:path>
              <a:path w="1346200" h="692150">
                <a:moveTo>
                  <a:pt x="1263650" y="406400"/>
                </a:moveTo>
                <a:lnTo>
                  <a:pt x="1257300" y="400050"/>
                </a:lnTo>
                <a:lnTo>
                  <a:pt x="1257300" y="438150"/>
                </a:lnTo>
                <a:lnTo>
                  <a:pt x="1263650" y="438150"/>
                </a:lnTo>
                <a:lnTo>
                  <a:pt x="1263650" y="406400"/>
                </a:lnTo>
                <a:close/>
              </a:path>
              <a:path w="1346200" h="692150">
                <a:moveTo>
                  <a:pt x="1250950" y="400050"/>
                </a:moveTo>
                <a:lnTo>
                  <a:pt x="1244600" y="400050"/>
                </a:lnTo>
                <a:lnTo>
                  <a:pt x="1244600" y="438150"/>
                </a:lnTo>
                <a:lnTo>
                  <a:pt x="1250950" y="438150"/>
                </a:lnTo>
                <a:lnTo>
                  <a:pt x="1250950" y="400050"/>
                </a:lnTo>
                <a:close/>
              </a:path>
              <a:path w="1346200" h="692150">
                <a:moveTo>
                  <a:pt x="1238250" y="349250"/>
                </a:moveTo>
                <a:lnTo>
                  <a:pt x="1238250" y="361950"/>
                </a:lnTo>
                <a:lnTo>
                  <a:pt x="1238250" y="355600"/>
                </a:lnTo>
                <a:lnTo>
                  <a:pt x="1231900" y="355600"/>
                </a:lnTo>
                <a:lnTo>
                  <a:pt x="1231900" y="336550"/>
                </a:lnTo>
                <a:lnTo>
                  <a:pt x="1225550" y="336550"/>
                </a:lnTo>
                <a:lnTo>
                  <a:pt x="1225550" y="342900"/>
                </a:lnTo>
                <a:lnTo>
                  <a:pt x="1231900" y="368300"/>
                </a:lnTo>
                <a:lnTo>
                  <a:pt x="1231900" y="374650"/>
                </a:lnTo>
                <a:lnTo>
                  <a:pt x="1238250" y="374650"/>
                </a:lnTo>
                <a:lnTo>
                  <a:pt x="1238250" y="368300"/>
                </a:lnTo>
                <a:lnTo>
                  <a:pt x="1244600" y="374650"/>
                </a:lnTo>
                <a:lnTo>
                  <a:pt x="1238250" y="342900"/>
                </a:lnTo>
                <a:lnTo>
                  <a:pt x="1238250" y="349250"/>
                </a:lnTo>
                <a:close/>
              </a:path>
              <a:path w="1346200" h="692150">
                <a:moveTo>
                  <a:pt x="1238250" y="400050"/>
                </a:moveTo>
                <a:lnTo>
                  <a:pt x="1231900" y="400050"/>
                </a:lnTo>
                <a:lnTo>
                  <a:pt x="1231900" y="431800"/>
                </a:lnTo>
                <a:lnTo>
                  <a:pt x="1238250" y="431800"/>
                </a:lnTo>
                <a:lnTo>
                  <a:pt x="1238250" y="400050"/>
                </a:lnTo>
                <a:close/>
              </a:path>
              <a:path w="1346200" h="692150">
                <a:moveTo>
                  <a:pt x="1225550" y="393700"/>
                </a:moveTo>
                <a:lnTo>
                  <a:pt x="1219200" y="393700"/>
                </a:lnTo>
                <a:lnTo>
                  <a:pt x="1219200" y="431800"/>
                </a:lnTo>
                <a:lnTo>
                  <a:pt x="1225550" y="431800"/>
                </a:lnTo>
                <a:lnTo>
                  <a:pt x="1225550" y="393700"/>
                </a:lnTo>
                <a:close/>
              </a:path>
              <a:path w="1346200" h="692150">
                <a:moveTo>
                  <a:pt x="1212850" y="393700"/>
                </a:moveTo>
                <a:lnTo>
                  <a:pt x="1206500" y="393700"/>
                </a:lnTo>
                <a:lnTo>
                  <a:pt x="1206500" y="425450"/>
                </a:lnTo>
                <a:lnTo>
                  <a:pt x="1212850" y="431800"/>
                </a:lnTo>
                <a:lnTo>
                  <a:pt x="1212850" y="393700"/>
                </a:lnTo>
                <a:close/>
              </a:path>
              <a:path w="1346200" h="692150">
                <a:moveTo>
                  <a:pt x="1200150" y="387350"/>
                </a:moveTo>
                <a:lnTo>
                  <a:pt x="1193800" y="387350"/>
                </a:lnTo>
                <a:lnTo>
                  <a:pt x="1193800" y="425450"/>
                </a:lnTo>
                <a:lnTo>
                  <a:pt x="1200150" y="425450"/>
                </a:lnTo>
                <a:lnTo>
                  <a:pt x="1200150" y="387350"/>
                </a:lnTo>
                <a:close/>
              </a:path>
              <a:path w="1346200" h="692150">
                <a:moveTo>
                  <a:pt x="1187450" y="387350"/>
                </a:moveTo>
                <a:lnTo>
                  <a:pt x="1181100" y="387350"/>
                </a:lnTo>
                <a:lnTo>
                  <a:pt x="1181100" y="425450"/>
                </a:lnTo>
                <a:lnTo>
                  <a:pt x="1187450" y="425450"/>
                </a:lnTo>
                <a:lnTo>
                  <a:pt x="1187450" y="387350"/>
                </a:lnTo>
                <a:close/>
              </a:path>
              <a:path w="1346200" h="692150">
                <a:moveTo>
                  <a:pt x="1174750" y="387350"/>
                </a:moveTo>
                <a:lnTo>
                  <a:pt x="1168400" y="387350"/>
                </a:lnTo>
                <a:lnTo>
                  <a:pt x="1168400" y="425450"/>
                </a:lnTo>
                <a:lnTo>
                  <a:pt x="1174750" y="425450"/>
                </a:lnTo>
                <a:lnTo>
                  <a:pt x="1174750" y="387350"/>
                </a:lnTo>
                <a:close/>
              </a:path>
              <a:path w="1346200" h="692150">
                <a:moveTo>
                  <a:pt x="1162050" y="381000"/>
                </a:moveTo>
                <a:lnTo>
                  <a:pt x="1155700" y="381000"/>
                </a:lnTo>
                <a:lnTo>
                  <a:pt x="1155700" y="419100"/>
                </a:lnTo>
                <a:lnTo>
                  <a:pt x="1162050" y="419100"/>
                </a:lnTo>
                <a:lnTo>
                  <a:pt x="1162050" y="381000"/>
                </a:lnTo>
                <a:close/>
              </a:path>
              <a:path w="1346200" h="692150">
                <a:moveTo>
                  <a:pt x="1136650" y="419100"/>
                </a:moveTo>
                <a:lnTo>
                  <a:pt x="1136650" y="406400"/>
                </a:lnTo>
                <a:lnTo>
                  <a:pt x="1143000" y="406400"/>
                </a:lnTo>
                <a:lnTo>
                  <a:pt x="1136650" y="387350"/>
                </a:lnTo>
                <a:lnTo>
                  <a:pt x="1143000" y="406400"/>
                </a:lnTo>
                <a:lnTo>
                  <a:pt x="1143000" y="419100"/>
                </a:lnTo>
                <a:lnTo>
                  <a:pt x="1149350" y="419100"/>
                </a:lnTo>
                <a:lnTo>
                  <a:pt x="1149350" y="381000"/>
                </a:lnTo>
                <a:lnTo>
                  <a:pt x="1136650" y="381000"/>
                </a:lnTo>
                <a:lnTo>
                  <a:pt x="1136650" y="400050"/>
                </a:lnTo>
                <a:lnTo>
                  <a:pt x="1136650" y="381000"/>
                </a:lnTo>
                <a:lnTo>
                  <a:pt x="1130300" y="381000"/>
                </a:lnTo>
                <a:lnTo>
                  <a:pt x="1130300" y="374650"/>
                </a:lnTo>
                <a:lnTo>
                  <a:pt x="1130300" y="412750"/>
                </a:lnTo>
                <a:lnTo>
                  <a:pt x="1136650" y="419100"/>
                </a:lnTo>
                <a:close/>
              </a:path>
              <a:path w="1346200" h="692150">
                <a:moveTo>
                  <a:pt x="1104900" y="368300"/>
                </a:moveTo>
                <a:lnTo>
                  <a:pt x="1098550" y="368300"/>
                </a:lnTo>
                <a:lnTo>
                  <a:pt x="1098550" y="412750"/>
                </a:lnTo>
                <a:lnTo>
                  <a:pt x="1104900" y="412750"/>
                </a:lnTo>
                <a:lnTo>
                  <a:pt x="1104900" y="368300"/>
                </a:lnTo>
                <a:close/>
              </a:path>
              <a:path w="1346200" h="692150">
                <a:moveTo>
                  <a:pt x="1085850" y="635000"/>
                </a:moveTo>
                <a:lnTo>
                  <a:pt x="1085850" y="622300"/>
                </a:lnTo>
                <a:lnTo>
                  <a:pt x="1073150" y="622300"/>
                </a:lnTo>
                <a:lnTo>
                  <a:pt x="1085850" y="615950"/>
                </a:lnTo>
                <a:lnTo>
                  <a:pt x="1085850" y="584200"/>
                </a:lnTo>
                <a:lnTo>
                  <a:pt x="1028700" y="584200"/>
                </a:lnTo>
                <a:lnTo>
                  <a:pt x="1047750" y="622300"/>
                </a:lnTo>
                <a:lnTo>
                  <a:pt x="1066800" y="641350"/>
                </a:lnTo>
                <a:lnTo>
                  <a:pt x="1098550" y="660400"/>
                </a:lnTo>
                <a:lnTo>
                  <a:pt x="1104900" y="647700"/>
                </a:lnTo>
                <a:lnTo>
                  <a:pt x="1104900" y="641350"/>
                </a:lnTo>
                <a:lnTo>
                  <a:pt x="1111250" y="641350"/>
                </a:lnTo>
                <a:lnTo>
                  <a:pt x="1123950" y="635000"/>
                </a:lnTo>
                <a:lnTo>
                  <a:pt x="1085850" y="635000"/>
                </a:lnTo>
                <a:close/>
              </a:path>
              <a:path w="1346200" h="692150">
                <a:moveTo>
                  <a:pt x="1123950" y="654050"/>
                </a:moveTo>
                <a:lnTo>
                  <a:pt x="1123950" y="635000"/>
                </a:lnTo>
                <a:lnTo>
                  <a:pt x="1111250" y="641350"/>
                </a:lnTo>
                <a:lnTo>
                  <a:pt x="1111250" y="647700"/>
                </a:lnTo>
                <a:lnTo>
                  <a:pt x="1104900" y="647700"/>
                </a:lnTo>
                <a:lnTo>
                  <a:pt x="1098550" y="660400"/>
                </a:lnTo>
                <a:lnTo>
                  <a:pt x="1123950" y="654050"/>
                </a:lnTo>
                <a:close/>
              </a:path>
              <a:path w="1346200" h="692150">
                <a:moveTo>
                  <a:pt x="1155700" y="558800"/>
                </a:moveTo>
                <a:lnTo>
                  <a:pt x="1174750" y="558800"/>
                </a:lnTo>
                <a:lnTo>
                  <a:pt x="1174750" y="527050"/>
                </a:lnTo>
                <a:lnTo>
                  <a:pt x="1181100" y="527050"/>
                </a:lnTo>
                <a:lnTo>
                  <a:pt x="1181100" y="558800"/>
                </a:lnTo>
                <a:lnTo>
                  <a:pt x="1187450" y="558800"/>
                </a:lnTo>
                <a:lnTo>
                  <a:pt x="1187450" y="520700"/>
                </a:lnTo>
                <a:lnTo>
                  <a:pt x="1149350" y="520700"/>
                </a:lnTo>
                <a:lnTo>
                  <a:pt x="1149350" y="558800"/>
                </a:lnTo>
                <a:lnTo>
                  <a:pt x="1155700" y="558800"/>
                </a:lnTo>
                <a:close/>
              </a:path>
              <a:path w="1346200" h="692150">
                <a:moveTo>
                  <a:pt x="1123950" y="584200"/>
                </a:moveTo>
                <a:lnTo>
                  <a:pt x="1130300" y="622300"/>
                </a:lnTo>
                <a:lnTo>
                  <a:pt x="1143000" y="622300"/>
                </a:lnTo>
                <a:lnTo>
                  <a:pt x="1143000" y="641350"/>
                </a:lnTo>
                <a:lnTo>
                  <a:pt x="1168400" y="641350"/>
                </a:lnTo>
                <a:lnTo>
                  <a:pt x="1168400" y="635000"/>
                </a:lnTo>
                <a:lnTo>
                  <a:pt x="1149350" y="635000"/>
                </a:lnTo>
                <a:lnTo>
                  <a:pt x="1149350" y="622300"/>
                </a:lnTo>
                <a:lnTo>
                  <a:pt x="1155700" y="622300"/>
                </a:lnTo>
                <a:lnTo>
                  <a:pt x="1149350" y="603250"/>
                </a:lnTo>
                <a:lnTo>
                  <a:pt x="1155700" y="622300"/>
                </a:lnTo>
                <a:lnTo>
                  <a:pt x="1181100" y="622300"/>
                </a:lnTo>
                <a:lnTo>
                  <a:pt x="1181100" y="609600"/>
                </a:lnTo>
                <a:lnTo>
                  <a:pt x="1187450" y="615950"/>
                </a:lnTo>
                <a:lnTo>
                  <a:pt x="1187450" y="622300"/>
                </a:lnTo>
                <a:lnTo>
                  <a:pt x="1200150" y="622300"/>
                </a:lnTo>
                <a:lnTo>
                  <a:pt x="1200150" y="590550"/>
                </a:lnTo>
                <a:lnTo>
                  <a:pt x="1181100" y="590550"/>
                </a:lnTo>
                <a:lnTo>
                  <a:pt x="1181100" y="603250"/>
                </a:lnTo>
                <a:lnTo>
                  <a:pt x="1174750" y="596900"/>
                </a:lnTo>
                <a:lnTo>
                  <a:pt x="1174750" y="584200"/>
                </a:lnTo>
                <a:lnTo>
                  <a:pt x="1149350" y="584200"/>
                </a:lnTo>
                <a:lnTo>
                  <a:pt x="1149350" y="615950"/>
                </a:lnTo>
                <a:lnTo>
                  <a:pt x="1149350" y="596900"/>
                </a:lnTo>
                <a:lnTo>
                  <a:pt x="1143000" y="590550"/>
                </a:lnTo>
                <a:lnTo>
                  <a:pt x="1143000" y="584200"/>
                </a:lnTo>
                <a:lnTo>
                  <a:pt x="1123950" y="584200"/>
                </a:lnTo>
                <a:close/>
              </a:path>
              <a:path w="1346200" h="692150">
                <a:moveTo>
                  <a:pt x="1079500" y="400050"/>
                </a:moveTo>
                <a:lnTo>
                  <a:pt x="1079500" y="406400"/>
                </a:lnTo>
                <a:lnTo>
                  <a:pt x="1085850" y="406400"/>
                </a:lnTo>
                <a:lnTo>
                  <a:pt x="1079500" y="393700"/>
                </a:lnTo>
                <a:lnTo>
                  <a:pt x="1079500" y="400050"/>
                </a:lnTo>
                <a:close/>
              </a:path>
              <a:path w="1346200" h="692150">
                <a:moveTo>
                  <a:pt x="1073150" y="406400"/>
                </a:moveTo>
                <a:lnTo>
                  <a:pt x="1079500" y="406400"/>
                </a:lnTo>
                <a:lnTo>
                  <a:pt x="1079500" y="393700"/>
                </a:lnTo>
                <a:lnTo>
                  <a:pt x="1085850" y="406400"/>
                </a:lnTo>
                <a:lnTo>
                  <a:pt x="1079500" y="374650"/>
                </a:lnTo>
                <a:lnTo>
                  <a:pt x="1085850" y="406400"/>
                </a:lnTo>
                <a:lnTo>
                  <a:pt x="1085850" y="412750"/>
                </a:lnTo>
                <a:lnTo>
                  <a:pt x="1092200" y="412750"/>
                </a:lnTo>
                <a:lnTo>
                  <a:pt x="1092200" y="368300"/>
                </a:lnTo>
                <a:lnTo>
                  <a:pt x="1079500" y="368300"/>
                </a:lnTo>
                <a:lnTo>
                  <a:pt x="1079500" y="387350"/>
                </a:lnTo>
                <a:lnTo>
                  <a:pt x="1079500" y="368300"/>
                </a:lnTo>
                <a:lnTo>
                  <a:pt x="1073150" y="368300"/>
                </a:lnTo>
                <a:lnTo>
                  <a:pt x="1073150" y="361950"/>
                </a:lnTo>
                <a:lnTo>
                  <a:pt x="1066800" y="361950"/>
                </a:lnTo>
                <a:lnTo>
                  <a:pt x="1066800" y="406400"/>
                </a:lnTo>
                <a:lnTo>
                  <a:pt x="1073150" y="406400"/>
                </a:lnTo>
                <a:close/>
              </a:path>
              <a:path w="1346200" h="692150">
                <a:moveTo>
                  <a:pt x="1041400" y="400050"/>
                </a:moveTo>
                <a:lnTo>
                  <a:pt x="1047750" y="400050"/>
                </a:lnTo>
                <a:lnTo>
                  <a:pt x="1047750" y="387350"/>
                </a:lnTo>
                <a:lnTo>
                  <a:pt x="1054100" y="400050"/>
                </a:lnTo>
                <a:lnTo>
                  <a:pt x="1047750" y="368300"/>
                </a:lnTo>
                <a:lnTo>
                  <a:pt x="1054100" y="400050"/>
                </a:lnTo>
                <a:lnTo>
                  <a:pt x="1054100" y="406400"/>
                </a:lnTo>
                <a:lnTo>
                  <a:pt x="1060450" y="406400"/>
                </a:lnTo>
                <a:lnTo>
                  <a:pt x="1060450" y="361950"/>
                </a:lnTo>
                <a:lnTo>
                  <a:pt x="1047750" y="361950"/>
                </a:lnTo>
                <a:lnTo>
                  <a:pt x="1047750" y="381000"/>
                </a:lnTo>
                <a:lnTo>
                  <a:pt x="1047750" y="361950"/>
                </a:lnTo>
                <a:lnTo>
                  <a:pt x="1041400" y="361950"/>
                </a:lnTo>
                <a:lnTo>
                  <a:pt x="1041400" y="355600"/>
                </a:lnTo>
                <a:lnTo>
                  <a:pt x="1035050" y="355600"/>
                </a:lnTo>
                <a:lnTo>
                  <a:pt x="1035050" y="400050"/>
                </a:lnTo>
                <a:lnTo>
                  <a:pt x="1041400" y="400050"/>
                </a:lnTo>
                <a:close/>
              </a:path>
              <a:path w="1346200" h="692150">
                <a:moveTo>
                  <a:pt x="1028700" y="355600"/>
                </a:moveTo>
                <a:lnTo>
                  <a:pt x="1016000" y="355600"/>
                </a:lnTo>
                <a:lnTo>
                  <a:pt x="1016000" y="381000"/>
                </a:lnTo>
                <a:lnTo>
                  <a:pt x="1016000" y="355600"/>
                </a:lnTo>
                <a:lnTo>
                  <a:pt x="1009650" y="355600"/>
                </a:lnTo>
                <a:lnTo>
                  <a:pt x="1009650" y="349250"/>
                </a:lnTo>
                <a:lnTo>
                  <a:pt x="1003300" y="349250"/>
                </a:lnTo>
                <a:lnTo>
                  <a:pt x="1003300" y="400050"/>
                </a:lnTo>
                <a:lnTo>
                  <a:pt x="1009650" y="400050"/>
                </a:lnTo>
                <a:lnTo>
                  <a:pt x="1009650" y="393700"/>
                </a:lnTo>
                <a:lnTo>
                  <a:pt x="1016000" y="393700"/>
                </a:lnTo>
                <a:lnTo>
                  <a:pt x="1016000" y="387350"/>
                </a:lnTo>
                <a:lnTo>
                  <a:pt x="1022350" y="393700"/>
                </a:lnTo>
                <a:lnTo>
                  <a:pt x="1016000" y="368300"/>
                </a:lnTo>
                <a:lnTo>
                  <a:pt x="1016000" y="361950"/>
                </a:lnTo>
                <a:lnTo>
                  <a:pt x="1016000" y="368300"/>
                </a:lnTo>
                <a:lnTo>
                  <a:pt x="1022350" y="393700"/>
                </a:lnTo>
                <a:lnTo>
                  <a:pt x="1028700" y="400050"/>
                </a:lnTo>
                <a:lnTo>
                  <a:pt x="1028700" y="355600"/>
                </a:lnTo>
                <a:close/>
              </a:path>
              <a:path w="1346200" h="692150">
                <a:moveTo>
                  <a:pt x="1003300" y="209550"/>
                </a:moveTo>
                <a:lnTo>
                  <a:pt x="996950" y="209550"/>
                </a:lnTo>
                <a:lnTo>
                  <a:pt x="996950" y="254000"/>
                </a:lnTo>
                <a:lnTo>
                  <a:pt x="1009650" y="254000"/>
                </a:lnTo>
                <a:lnTo>
                  <a:pt x="1009650" y="247650"/>
                </a:lnTo>
                <a:lnTo>
                  <a:pt x="1016000" y="260350"/>
                </a:lnTo>
                <a:lnTo>
                  <a:pt x="1009650" y="228600"/>
                </a:lnTo>
                <a:lnTo>
                  <a:pt x="1016000" y="260350"/>
                </a:lnTo>
                <a:lnTo>
                  <a:pt x="1022350" y="260350"/>
                </a:lnTo>
                <a:lnTo>
                  <a:pt x="1022350" y="215900"/>
                </a:lnTo>
                <a:lnTo>
                  <a:pt x="1016000" y="215900"/>
                </a:lnTo>
                <a:lnTo>
                  <a:pt x="1009650" y="222250"/>
                </a:lnTo>
                <a:lnTo>
                  <a:pt x="1009650" y="241300"/>
                </a:lnTo>
                <a:lnTo>
                  <a:pt x="1009650" y="222250"/>
                </a:lnTo>
                <a:lnTo>
                  <a:pt x="1003300" y="215900"/>
                </a:lnTo>
                <a:lnTo>
                  <a:pt x="1003300" y="209550"/>
                </a:lnTo>
                <a:close/>
              </a:path>
              <a:path w="1346200" h="692150">
                <a:moveTo>
                  <a:pt x="996950" y="349250"/>
                </a:moveTo>
                <a:lnTo>
                  <a:pt x="984250" y="349250"/>
                </a:lnTo>
                <a:lnTo>
                  <a:pt x="984250" y="393700"/>
                </a:lnTo>
                <a:lnTo>
                  <a:pt x="996950" y="393700"/>
                </a:lnTo>
                <a:lnTo>
                  <a:pt x="996950" y="349250"/>
                </a:lnTo>
                <a:close/>
              </a:path>
              <a:path w="1346200" h="692150">
                <a:moveTo>
                  <a:pt x="977900" y="342900"/>
                </a:moveTo>
                <a:lnTo>
                  <a:pt x="971550" y="342900"/>
                </a:lnTo>
                <a:lnTo>
                  <a:pt x="971550" y="349250"/>
                </a:lnTo>
                <a:lnTo>
                  <a:pt x="965200" y="349250"/>
                </a:lnTo>
                <a:lnTo>
                  <a:pt x="965200" y="387350"/>
                </a:lnTo>
                <a:lnTo>
                  <a:pt x="971550" y="387350"/>
                </a:lnTo>
                <a:lnTo>
                  <a:pt x="971550" y="393700"/>
                </a:lnTo>
                <a:lnTo>
                  <a:pt x="977900" y="393700"/>
                </a:lnTo>
                <a:lnTo>
                  <a:pt x="977900" y="342900"/>
                </a:lnTo>
                <a:close/>
              </a:path>
              <a:path w="1346200" h="692150">
                <a:moveTo>
                  <a:pt x="965200" y="361950"/>
                </a:moveTo>
                <a:lnTo>
                  <a:pt x="958850" y="355600"/>
                </a:lnTo>
                <a:lnTo>
                  <a:pt x="958850" y="342900"/>
                </a:lnTo>
                <a:lnTo>
                  <a:pt x="952500" y="342900"/>
                </a:lnTo>
                <a:lnTo>
                  <a:pt x="952500" y="387350"/>
                </a:lnTo>
                <a:lnTo>
                  <a:pt x="965200" y="387350"/>
                </a:lnTo>
                <a:lnTo>
                  <a:pt x="965200" y="361950"/>
                </a:lnTo>
                <a:close/>
              </a:path>
              <a:path w="1346200" h="692150">
                <a:moveTo>
                  <a:pt x="908050" y="374650"/>
                </a:moveTo>
                <a:lnTo>
                  <a:pt x="908050" y="361950"/>
                </a:lnTo>
                <a:lnTo>
                  <a:pt x="914400" y="368300"/>
                </a:lnTo>
                <a:lnTo>
                  <a:pt x="908050" y="342900"/>
                </a:lnTo>
                <a:lnTo>
                  <a:pt x="914400" y="368300"/>
                </a:lnTo>
                <a:lnTo>
                  <a:pt x="914400" y="381000"/>
                </a:lnTo>
                <a:lnTo>
                  <a:pt x="920750" y="387350"/>
                </a:lnTo>
                <a:lnTo>
                  <a:pt x="920750" y="381000"/>
                </a:lnTo>
                <a:lnTo>
                  <a:pt x="927100" y="381000"/>
                </a:lnTo>
                <a:lnTo>
                  <a:pt x="927100" y="374650"/>
                </a:lnTo>
                <a:lnTo>
                  <a:pt x="933450" y="381000"/>
                </a:lnTo>
                <a:lnTo>
                  <a:pt x="927100" y="355600"/>
                </a:lnTo>
                <a:lnTo>
                  <a:pt x="927100" y="349250"/>
                </a:lnTo>
                <a:lnTo>
                  <a:pt x="933450" y="381000"/>
                </a:lnTo>
                <a:lnTo>
                  <a:pt x="933450" y="387350"/>
                </a:lnTo>
                <a:lnTo>
                  <a:pt x="939800" y="387350"/>
                </a:lnTo>
                <a:lnTo>
                  <a:pt x="946150" y="381000"/>
                </a:lnTo>
                <a:lnTo>
                  <a:pt x="946150" y="374650"/>
                </a:lnTo>
                <a:lnTo>
                  <a:pt x="952500" y="387350"/>
                </a:lnTo>
                <a:lnTo>
                  <a:pt x="946150" y="355600"/>
                </a:lnTo>
                <a:lnTo>
                  <a:pt x="946150" y="349250"/>
                </a:lnTo>
                <a:lnTo>
                  <a:pt x="946150" y="355600"/>
                </a:lnTo>
                <a:lnTo>
                  <a:pt x="952500" y="387350"/>
                </a:lnTo>
                <a:lnTo>
                  <a:pt x="946150" y="342900"/>
                </a:lnTo>
                <a:lnTo>
                  <a:pt x="946150" y="368300"/>
                </a:lnTo>
                <a:lnTo>
                  <a:pt x="946150" y="342900"/>
                </a:lnTo>
                <a:lnTo>
                  <a:pt x="939800" y="342900"/>
                </a:lnTo>
                <a:lnTo>
                  <a:pt x="939800" y="336550"/>
                </a:lnTo>
                <a:lnTo>
                  <a:pt x="933450" y="336550"/>
                </a:lnTo>
                <a:lnTo>
                  <a:pt x="933450" y="342900"/>
                </a:lnTo>
                <a:lnTo>
                  <a:pt x="927100" y="342900"/>
                </a:lnTo>
                <a:lnTo>
                  <a:pt x="927100" y="336550"/>
                </a:lnTo>
                <a:lnTo>
                  <a:pt x="927100" y="368300"/>
                </a:lnTo>
                <a:lnTo>
                  <a:pt x="927100" y="336550"/>
                </a:lnTo>
                <a:lnTo>
                  <a:pt x="908050" y="336550"/>
                </a:lnTo>
                <a:lnTo>
                  <a:pt x="908050" y="355600"/>
                </a:lnTo>
                <a:lnTo>
                  <a:pt x="908050" y="336550"/>
                </a:lnTo>
                <a:lnTo>
                  <a:pt x="901700" y="336550"/>
                </a:lnTo>
                <a:lnTo>
                  <a:pt x="901700" y="330200"/>
                </a:lnTo>
                <a:lnTo>
                  <a:pt x="895350" y="330200"/>
                </a:lnTo>
                <a:lnTo>
                  <a:pt x="895350" y="336550"/>
                </a:lnTo>
                <a:lnTo>
                  <a:pt x="901700" y="381000"/>
                </a:lnTo>
                <a:lnTo>
                  <a:pt x="908050" y="381000"/>
                </a:lnTo>
                <a:lnTo>
                  <a:pt x="908050" y="374650"/>
                </a:lnTo>
                <a:close/>
              </a:path>
              <a:path w="1346200" h="692150">
                <a:moveTo>
                  <a:pt x="857250" y="374650"/>
                </a:moveTo>
                <a:lnTo>
                  <a:pt x="863600" y="374650"/>
                </a:lnTo>
                <a:lnTo>
                  <a:pt x="869950" y="368300"/>
                </a:lnTo>
                <a:lnTo>
                  <a:pt x="869950" y="374650"/>
                </a:lnTo>
                <a:lnTo>
                  <a:pt x="876300" y="374650"/>
                </a:lnTo>
                <a:lnTo>
                  <a:pt x="869950" y="349250"/>
                </a:lnTo>
                <a:lnTo>
                  <a:pt x="876300" y="374650"/>
                </a:lnTo>
                <a:lnTo>
                  <a:pt x="876300" y="381000"/>
                </a:lnTo>
                <a:lnTo>
                  <a:pt x="882650" y="381000"/>
                </a:lnTo>
                <a:lnTo>
                  <a:pt x="882650" y="374650"/>
                </a:lnTo>
                <a:lnTo>
                  <a:pt x="889000" y="374650"/>
                </a:lnTo>
                <a:lnTo>
                  <a:pt x="889000" y="368300"/>
                </a:lnTo>
                <a:lnTo>
                  <a:pt x="895350" y="374650"/>
                </a:lnTo>
                <a:lnTo>
                  <a:pt x="889000" y="349250"/>
                </a:lnTo>
                <a:lnTo>
                  <a:pt x="889000" y="342900"/>
                </a:lnTo>
                <a:lnTo>
                  <a:pt x="889000" y="349250"/>
                </a:lnTo>
                <a:lnTo>
                  <a:pt x="895350" y="374650"/>
                </a:lnTo>
                <a:lnTo>
                  <a:pt x="895350" y="381000"/>
                </a:lnTo>
                <a:lnTo>
                  <a:pt x="901700" y="381000"/>
                </a:lnTo>
                <a:lnTo>
                  <a:pt x="895350" y="336550"/>
                </a:lnTo>
                <a:lnTo>
                  <a:pt x="889000" y="336550"/>
                </a:lnTo>
                <a:lnTo>
                  <a:pt x="889000" y="361950"/>
                </a:lnTo>
                <a:lnTo>
                  <a:pt x="889000" y="336550"/>
                </a:lnTo>
                <a:lnTo>
                  <a:pt x="882650" y="330200"/>
                </a:lnTo>
                <a:lnTo>
                  <a:pt x="882650" y="323850"/>
                </a:lnTo>
                <a:lnTo>
                  <a:pt x="876300" y="323850"/>
                </a:lnTo>
                <a:lnTo>
                  <a:pt x="876300" y="330200"/>
                </a:lnTo>
                <a:lnTo>
                  <a:pt x="869950" y="330200"/>
                </a:lnTo>
                <a:lnTo>
                  <a:pt x="869950" y="361950"/>
                </a:lnTo>
                <a:lnTo>
                  <a:pt x="869950" y="342900"/>
                </a:lnTo>
                <a:lnTo>
                  <a:pt x="863600" y="336550"/>
                </a:lnTo>
                <a:lnTo>
                  <a:pt x="863600" y="323850"/>
                </a:lnTo>
                <a:lnTo>
                  <a:pt x="850900" y="323850"/>
                </a:lnTo>
                <a:lnTo>
                  <a:pt x="850900" y="374650"/>
                </a:lnTo>
                <a:lnTo>
                  <a:pt x="857250" y="374650"/>
                </a:lnTo>
                <a:close/>
              </a:path>
              <a:path w="1346200" h="692150">
                <a:moveTo>
                  <a:pt x="844550" y="317500"/>
                </a:moveTo>
                <a:lnTo>
                  <a:pt x="831850" y="317500"/>
                </a:lnTo>
                <a:lnTo>
                  <a:pt x="831850" y="368300"/>
                </a:lnTo>
                <a:lnTo>
                  <a:pt x="838200" y="374650"/>
                </a:lnTo>
                <a:lnTo>
                  <a:pt x="844550" y="374650"/>
                </a:lnTo>
                <a:lnTo>
                  <a:pt x="844550" y="317500"/>
                </a:lnTo>
                <a:close/>
              </a:path>
              <a:path w="1346200" h="692150">
                <a:moveTo>
                  <a:pt x="819150" y="311150"/>
                </a:moveTo>
                <a:lnTo>
                  <a:pt x="812800" y="311150"/>
                </a:lnTo>
                <a:lnTo>
                  <a:pt x="812800" y="317500"/>
                </a:lnTo>
                <a:lnTo>
                  <a:pt x="806450" y="317500"/>
                </a:lnTo>
                <a:lnTo>
                  <a:pt x="806450" y="361950"/>
                </a:lnTo>
                <a:lnTo>
                  <a:pt x="812800" y="361950"/>
                </a:lnTo>
                <a:lnTo>
                  <a:pt x="812800" y="368300"/>
                </a:lnTo>
                <a:lnTo>
                  <a:pt x="825500" y="368300"/>
                </a:lnTo>
                <a:lnTo>
                  <a:pt x="825500" y="317500"/>
                </a:lnTo>
                <a:lnTo>
                  <a:pt x="819150" y="317500"/>
                </a:lnTo>
                <a:lnTo>
                  <a:pt x="819150" y="311150"/>
                </a:lnTo>
                <a:close/>
              </a:path>
              <a:path w="1346200" h="692150">
                <a:moveTo>
                  <a:pt x="793750" y="361950"/>
                </a:moveTo>
                <a:lnTo>
                  <a:pt x="800100" y="368300"/>
                </a:lnTo>
                <a:lnTo>
                  <a:pt x="800100" y="361950"/>
                </a:lnTo>
                <a:lnTo>
                  <a:pt x="806450" y="361950"/>
                </a:lnTo>
                <a:lnTo>
                  <a:pt x="806450" y="330200"/>
                </a:lnTo>
                <a:lnTo>
                  <a:pt x="800100" y="323850"/>
                </a:lnTo>
                <a:lnTo>
                  <a:pt x="800100" y="311150"/>
                </a:lnTo>
                <a:lnTo>
                  <a:pt x="787400" y="311150"/>
                </a:lnTo>
                <a:lnTo>
                  <a:pt x="787400" y="361950"/>
                </a:lnTo>
                <a:lnTo>
                  <a:pt x="793750" y="361950"/>
                </a:lnTo>
                <a:close/>
              </a:path>
              <a:path w="1346200" h="692150">
                <a:moveTo>
                  <a:pt x="781050" y="311150"/>
                </a:moveTo>
                <a:lnTo>
                  <a:pt x="774700" y="304800"/>
                </a:lnTo>
                <a:lnTo>
                  <a:pt x="762000" y="304800"/>
                </a:lnTo>
                <a:lnTo>
                  <a:pt x="762000" y="355600"/>
                </a:lnTo>
                <a:lnTo>
                  <a:pt x="768350" y="355600"/>
                </a:lnTo>
                <a:lnTo>
                  <a:pt x="768350" y="361950"/>
                </a:lnTo>
                <a:lnTo>
                  <a:pt x="781050" y="361950"/>
                </a:lnTo>
                <a:lnTo>
                  <a:pt x="781050" y="311150"/>
                </a:lnTo>
                <a:close/>
              </a:path>
              <a:path w="1346200" h="692150">
                <a:moveTo>
                  <a:pt x="749300" y="298450"/>
                </a:moveTo>
                <a:lnTo>
                  <a:pt x="742950" y="298450"/>
                </a:lnTo>
                <a:lnTo>
                  <a:pt x="742950" y="304800"/>
                </a:lnTo>
                <a:lnTo>
                  <a:pt x="749300" y="355600"/>
                </a:lnTo>
                <a:lnTo>
                  <a:pt x="755650" y="355600"/>
                </a:lnTo>
                <a:lnTo>
                  <a:pt x="755650" y="304800"/>
                </a:lnTo>
                <a:lnTo>
                  <a:pt x="749300" y="304800"/>
                </a:lnTo>
                <a:lnTo>
                  <a:pt x="749300" y="298450"/>
                </a:lnTo>
                <a:close/>
              </a:path>
              <a:path w="1346200" h="692150">
                <a:moveTo>
                  <a:pt x="692150" y="336550"/>
                </a:moveTo>
                <a:lnTo>
                  <a:pt x="692150" y="349250"/>
                </a:lnTo>
                <a:lnTo>
                  <a:pt x="704850" y="349250"/>
                </a:lnTo>
                <a:lnTo>
                  <a:pt x="711200" y="342900"/>
                </a:lnTo>
                <a:lnTo>
                  <a:pt x="711200" y="317500"/>
                </a:lnTo>
                <a:lnTo>
                  <a:pt x="717550" y="323850"/>
                </a:lnTo>
                <a:lnTo>
                  <a:pt x="717550" y="355600"/>
                </a:lnTo>
                <a:lnTo>
                  <a:pt x="730250" y="355600"/>
                </a:lnTo>
                <a:lnTo>
                  <a:pt x="730250" y="349250"/>
                </a:lnTo>
                <a:lnTo>
                  <a:pt x="736600" y="342900"/>
                </a:lnTo>
                <a:lnTo>
                  <a:pt x="736600" y="336550"/>
                </a:lnTo>
                <a:lnTo>
                  <a:pt x="736600" y="349250"/>
                </a:lnTo>
                <a:lnTo>
                  <a:pt x="742950" y="349250"/>
                </a:lnTo>
                <a:lnTo>
                  <a:pt x="742950" y="355600"/>
                </a:lnTo>
                <a:lnTo>
                  <a:pt x="749300" y="355600"/>
                </a:lnTo>
                <a:lnTo>
                  <a:pt x="742950" y="304800"/>
                </a:lnTo>
                <a:lnTo>
                  <a:pt x="736600" y="304800"/>
                </a:lnTo>
                <a:lnTo>
                  <a:pt x="736600" y="330200"/>
                </a:lnTo>
                <a:lnTo>
                  <a:pt x="730250" y="330200"/>
                </a:lnTo>
                <a:lnTo>
                  <a:pt x="730250" y="298450"/>
                </a:lnTo>
                <a:lnTo>
                  <a:pt x="717550" y="298450"/>
                </a:lnTo>
                <a:lnTo>
                  <a:pt x="711200" y="304800"/>
                </a:lnTo>
                <a:lnTo>
                  <a:pt x="711200" y="311150"/>
                </a:lnTo>
                <a:lnTo>
                  <a:pt x="704850" y="304800"/>
                </a:lnTo>
                <a:lnTo>
                  <a:pt x="704850" y="292100"/>
                </a:lnTo>
                <a:lnTo>
                  <a:pt x="692150" y="292100"/>
                </a:lnTo>
                <a:lnTo>
                  <a:pt x="692150" y="298450"/>
                </a:lnTo>
                <a:lnTo>
                  <a:pt x="685800" y="298450"/>
                </a:lnTo>
                <a:lnTo>
                  <a:pt x="685800" y="330200"/>
                </a:lnTo>
                <a:lnTo>
                  <a:pt x="692150" y="336550"/>
                </a:lnTo>
                <a:close/>
              </a:path>
              <a:path w="1346200" h="692150">
                <a:moveTo>
                  <a:pt x="666750" y="292100"/>
                </a:moveTo>
                <a:lnTo>
                  <a:pt x="660400" y="292100"/>
                </a:lnTo>
                <a:lnTo>
                  <a:pt x="660400" y="336550"/>
                </a:lnTo>
                <a:lnTo>
                  <a:pt x="666750" y="342900"/>
                </a:lnTo>
                <a:lnTo>
                  <a:pt x="673100" y="349250"/>
                </a:lnTo>
                <a:lnTo>
                  <a:pt x="679450" y="342900"/>
                </a:lnTo>
                <a:lnTo>
                  <a:pt x="685800" y="336550"/>
                </a:lnTo>
                <a:lnTo>
                  <a:pt x="685800" y="330200"/>
                </a:lnTo>
                <a:lnTo>
                  <a:pt x="679450" y="323850"/>
                </a:lnTo>
                <a:lnTo>
                  <a:pt x="679450" y="285750"/>
                </a:lnTo>
                <a:lnTo>
                  <a:pt x="666750" y="285750"/>
                </a:lnTo>
                <a:lnTo>
                  <a:pt x="666750" y="292100"/>
                </a:lnTo>
                <a:close/>
              </a:path>
              <a:path w="1346200" h="692150">
                <a:moveTo>
                  <a:pt x="654050" y="285750"/>
                </a:moveTo>
                <a:lnTo>
                  <a:pt x="647700" y="279400"/>
                </a:lnTo>
                <a:lnTo>
                  <a:pt x="635000" y="279400"/>
                </a:lnTo>
                <a:lnTo>
                  <a:pt x="635000" y="336550"/>
                </a:lnTo>
                <a:lnTo>
                  <a:pt x="641350" y="336550"/>
                </a:lnTo>
                <a:lnTo>
                  <a:pt x="641350" y="342900"/>
                </a:lnTo>
                <a:lnTo>
                  <a:pt x="654050" y="342900"/>
                </a:lnTo>
                <a:lnTo>
                  <a:pt x="654050" y="285750"/>
                </a:lnTo>
                <a:close/>
              </a:path>
              <a:path w="1346200" h="692150">
                <a:moveTo>
                  <a:pt x="584200" y="330200"/>
                </a:moveTo>
                <a:lnTo>
                  <a:pt x="590550" y="336550"/>
                </a:lnTo>
                <a:lnTo>
                  <a:pt x="590550" y="330200"/>
                </a:lnTo>
                <a:lnTo>
                  <a:pt x="596900" y="330200"/>
                </a:lnTo>
                <a:lnTo>
                  <a:pt x="596900" y="273050"/>
                </a:lnTo>
                <a:lnTo>
                  <a:pt x="590550" y="266700"/>
                </a:lnTo>
                <a:lnTo>
                  <a:pt x="584200" y="266700"/>
                </a:lnTo>
                <a:lnTo>
                  <a:pt x="577850" y="273050"/>
                </a:lnTo>
                <a:lnTo>
                  <a:pt x="577850" y="330200"/>
                </a:lnTo>
                <a:lnTo>
                  <a:pt x="584200" y="330200"/>
                </a:lnTo>
                <a:close/>
              </a:path>
              <a:path w="1346200" h="692150">
                <a:moveTo>
                  <a:pt x="571500" y="292100"/>
                </a:moveTo>
                <a:lnTo>
                  <a:pt x="565150" y="285750"/>
                </a:lnTo>
                <a:lnTo>
                  <a:pt x="565150" y="266700"/>
                </a:lnTo>
                <a:lnTo>
                  <a:pt x="558800" y="260350"/>
                </a:lnTo>
                <a:lnTo>
                  <a:pt x="552450" y="260350"/>
                </a:lnTo>
                <a:lnTo>
                  <a:pt x="546100" y="266700"/>
                </a:lnTo>
                <a:lnTo>
                  <a:pt x="546100" y="323850"/>
                </a:lnTo>
                <a:lnTo>
                  <a:pt x="552450" y="323850"/>
                </a:lnTo>
                <a:lnTo>
                  <a:pt x="552450" y="330200"/>
                </a:lnTo>
                <a:lnTo>
                  <a:pt x="565150" y="330200"/>
                </a:lnTo>
                <a:lnTo>
                  <a:pt x="565150" y="323850"/>
                </a:lnTo>
                <a:lnTo>
                  <a:pt x="571500" y="317500"/>
                </a:lnTo>
                <a:lnTo>
                  <a:pt x="571500" y="292100"/>
                </a:lnTo>
                <a:close/>
              </a:path>
              <a:path w="1346200" h="692150">
                <a:moveTo>
                  <a:pt x="539750" y="279400"/>
                </a:moveTo>
                <a:lnTo>
                  <a:pt x="533400" y="266700"/>
                </a:lnTo>
                <a:lnTo>
                  <a:pt x="533400" y="260350"/>
                </a:lnTo>
                <a:lnTo>
                  <a:pt x="527050" y="254000"/>
                </a:lnTo>
                <a:lnTo>
                  <a:pt x="520700" y="254000"/>
                </a:lnTo>
                <a:lnTo>
                  <a:pt x="514350" y="260350"/>
                </a:lnTo>
                <a:lnTo>
                  <a:pt x="514350" y="317500"/>
                </a:lnTo>
                <a:lnTo>
                  <a:pt x="520700" y="317500"/>
                </a:lnTo>
                <a:lnTo>
                  <a:pt x="520700" y="323850"/>
                </a:lnTo>
                <a:lnTo>
                  <a:pt x="533400" y="323850"/>
                </a:lnTo>
                <a:lnTo>
                  <a:pt x="533400" y="317500"/>
                </a:lnTo>
                <a:lnTo>
                  <a:pt x="539750" y="311150"/>
                </a:lnTo>
                <a:lnTo>
                  <a:pt x="539750" y="279400"/>
                </a:lnTo>
                <a:close/>
              </a:path>
              <a:path w="1346200" h="692150">
                <a:moveTo>
                  <a:pt x="488950" y="317500"/>
                </a:moveTo>
                <a:lnTo>
                  <a:pt x="501650" y="317500"/>
                </a:lnTo>
                <a:lnTo>
                  <a:pt x="501650" y="254000"/>
                </a:lnTo>
                <a:lnTo>
                  <a:pt x="495300" y="254000"/>
                </a:lnTo>
                <a:lnTo>
                  <a:pt x="495300" y="247650"/>
                </a:lnTo>
                <a:lnTo>
                  <a:pt x="482600" y="247650"/>
                </a:lnTo>
                <a:lnTo>
                  <a:pt x="482600" y="317500"/>
                </a:lnTo>
                <a:lnTo>
                  <a:pt x="488950" y="317500"/>
                </a:lnTo>
                <a:close/>
              </a:path>
              <a:path w="1346200" h="692150">
                <a:moveTo>
                  <a:pt x="450850" y="247650"/>
                </a:moveTo>
                <a:lnTo>
                  <a:pt x="444500" y="247650"/>
                </a:lnTo>
                <a:lnTo>
                  <a:pt x="444500" y="304800"/>
                </a:lnTo>
                <a:lnTo>
                  <a:pt x="450850" y="311150"/>
                </a:lnTo>
                <a:lnTo>
                  <a:pt x="469900" y="311150"/>
                </a:lnTo>
                <a:lnTo>
                  <a:pt x="469900" y="247650"/>
                </a:lnTo>
                <a:lnTo>
                  <a:pt x="463550" y="247650"/>
                </a:lnTo>
                <a:lnTo>
                  <a:pt x="463550" y="241300"/>
                </a:lnTo>
                <a:lnTo>
                  <a:pt x="450850" y="241300"/>
                </a:lnTo>
                <a:lnTo>
                  <a:pt x="450850" y="247650"/>
                </a:lnTo>
                <a:close/>
              </a:path>
              <a:path w="1346200" h="692150">
                <a:moveTo>
                  <a:pt x="412750" y="241300"/>
                </a:moveTo>
                <a:lnTo>
                  <a:pt x="406400" y="241300"/>
                </a:lnTo>
                <a:lnTo>
                  <a:pt x="406400" y="298450"/>
                </a:lnTo>
                <a:lnTo>
                  <a:pt x="412750" y="304800"/>
                </a:lnTo>
                <a:lnTo>
                  <a:pt x="431800" y="304800"/>
                </a:lnTo>
                <a:lnTo>
                  <a:pt x="431800" y="241300"/>
                </a:lnTo>
                <a:lnTo>
                  <a:pt x="425450" y="241300"/>
                </a:lnTo>
                <a:lnTo>
                  <a:pt x="425450" y="234950"/>
                </a:lnTo>
                <a:lnTo>
                  <a:pt x="412750" y="234950"/>
                </a:lnTo>
                <a:lnTo>
                  <a:pt x="412750" y="241300"/>
                </a:lnTo>
                <a:close/>
              </a:path>
              <a:path w="1346200" h="692150">
                <a:moveTo>
                  <a:pt x="374650" y="298450"/>
                </a:moveTo>
                <a:lnTo>
                  <a:pt x="393700" y="298450"/>
                </a:lnTo>
                <a:lnTo>
                  <a:pt x="393700" y="234950"/>
                </a:lnTo>
                <a:lnTo>
                  <a:pt x="387350" y="228600"/>
                </a:lnTo>
                <a:lnTo>
                  <a:pt x="374650" y="228600"/>
                </a:lnTo>
                <a:lnTo>
                  <a:pt x="368300" y="234950"/>
                </a:lnTo>
                <a:lnTo>
                  <a:pt x="368300" y="298450"/>
                </a:lnTo>
                <a:lnTo>
                  <a:pt x="374650" y="298450"/>
                </a:lnTo>
                <a:close/>
              </a:path>
              <a:path w="1346200" h="692150">
                <a:moveTo>
                  <a:pt x="342900" y="215900"/>
                </a:moveTo>
                <a:lnTo>
                  <a:pt x="336550" y="215900"/>
                </a:lnTo>
                <a:lnTo>
                  <a:pt x="336550" y="222250"/>
                </a:lnTo>
                <a:lnTo>
                  <a:pt x="330200" y="222250"/>
                </a:lnTo>
                <a:lnTo>
                  <a:pt x="330200" y="228600"/>
                </a:lnTo>
                <a:lnTo>
                  <a:pt x="323850" y="234950"/>
                </a:lnTo>
                <a:lnTo>
                  <a:pt x="330200" y="241300"/>
                </a:lnTo>
                <a:lnTo>
                  <a:pt x="330200" y="247650"/>
                </a:lnTo>
                <a:lnTo>
                  <a:pt x="323850" y="254000"/>
                </a:lnTo>
                <a:lnTo>
                  <a:pt x="323850" y="273050"/>
                </a:lnTo>
                <a:lnTo>
                  <a:pt x="330200" y="279400"/>
                </a:lnTo>
                <a:lnTo>
                  <a:pt x="330200" y="292100"/>
                </a:lnTo>
                <a:lnTo>
                  <a:pt x="349250" y="292100"/>
                </a:lnTo>
                <a:lnTo>
                  <a:pt x="355600" y="285750"/>
                </a:lnTo>
                <a:lnTo>
                  <a:pt x="355600" y="228600"/>
                </a:lnTo>
                <a:lnTo>
                  <a:pt x="349250" y="222250"/>
                </a:lnTo>
                <a:lnTo>
                  <a:pt x="342900" y="222250"/>
                </a:lnTo>
                <a:lnTo>
                  <a:pt x="342900" y="215900"/>
                </a:lnTo>
                <a:close/>
              </a:path>
              <a:path w="1346200" h="692150">
                <a:moveTo>
                  <a:pt x="1327150" y="368300"/>
                </a:moveTo>
                <a:lnTo>
                  <a:pt x="1320800" y="361950"/>
                </a:lnTo>
                <a:lnTo>
                  <a:pt x="1320800" y="393700"/>
                </a:lnTo>
                <a:lnTo>
                  <a:pt x="1327150" y="393700"/>
                </a:lnTo>
                <a:lnTo>
                  <a:pt x="1327150" y="374650"/>
                </a:lnTo>
                <a:lnTo>
                  <a:pt x="1333500" y="381000"/>
                </a:lnTo>
                <a:lnTo>
                  <a:pt x="1333500" y="368300"/>
                </a:lnTo>
                <a:lnTo>
                  <a:pt x="1327150" y="368300"/>
                </a:lnTo>
                <a:close/>
              </a:path>
              <a:path w="1346200" h="692150">
                <a:moveTo>
                  <a:pt x="1333500" y="469900"/>
                </a:moveTo>
                <a:lnTo>
                  <a:pt x="1327150" y="469900"/>
                </a:lnTo>
                <a:lnTo>
                  <a:pt x="1327150" y="476250"/>
                </a:lnTo>
                <a:lnTo>
                  <a:pt x="1333500" y="501650"/>
                </a:lnTo>
                <a:lnTo>
                  <a:pt x="1333500" y="469900"/>
                </a:lnTo>
                <a:close/>
              </a:path>
              <a:path w="1346200" h="692150">
                <a:moveTo>
                  <a:pt x="1333500" y="387350"/>
                </a:moveTo>
                <a:lnTo>
                  <a:pt x="1333500" y="393700"/>
                </a:lnTo>
                <a:lnTo>
                  <a:pt x="1339850" y="393700"/>
                </a:lnTo>
                <a:lnTo>
                  <a:pt x="1339850" y="387350"/>
                </a:lnTo>
                <a:lnTo>
                  <a:pt x="1333500" y="387350"/>
                </a:lnTo>
                <a:close/>
              </a:path>
              <a:path w="1346200" h="692150">
                <a:moveTo>
                  <a:pt x="1301750" y="330200"/>
                </a:moveTo>
                <a:lnTo>
                  <a:pt x="1308100" y="330200"/>
                </a:lnTo>
                <a:lnTo>
                  <a:pt x="1301750" y="317500"/>
                </a:lnTo>
                <a:lnTo>
                  <a:pt x="1308100" y="330200"/>
                </a:lnTo>
                <a:lnTo>
                  <a:pt x="1308100" y="311150"/>
                </a:lnTo>
                <a:lnTo>
                  <a:pt x="1301750" y="311150"/>
                </a:lnTo>
                <a:lnTo>
                  <a:pt x="1301750" y="330200"/>
                </a:lnTo>
                <a:close/>
              </a:path>
              <a:path w="1346200" h="692150">
                <a:moveTo>
                  <a:pt x="1314450" y="361950"/>
                </a:moveTo>
                <a:lnTo>
                  <a:pt x="1308100" y="361950"/>
                </a:lnTo>
                <a:lnTo>
                  <a:pt x="1308100" y="387350"/>
                </a:lnTo>
                <a:lnTo>
                  <a:pt x="1314450" y="393700"/>
                </a:lnTo>
                <a:lnTo>
                  <a:pt x="1314450" y="361950"/>
                </a:lnTo>
                <a:close/>
              </a:path>
              <a:path w="1346200" h="692150">
                <a:moveTo>
                  <a:pt x="1295400" y="361950"/>
                </a:moveTo>
                <a:lnTo>
                  <a:pt x="1289050" y="361950"/>
                </a:lnTo>
                <a:lnTo>
                  <a:pt x="1289050" y="387350"/>
                </a:lnTo>
                <a:lnTo>
                  <a:pt x="1295400" y="387350"/>
                </a:lnTo>
                <a:lnTo>
                  <a:pt x="1295400" y="368300"/>
                </a:lnTo>
                <a:lnTo>
                  <a:pt x="1301750" y="381000"/>
                </a:lnTo>
                <a:lnTo>
                  <a:pt x="1301750" y="355600"/>
                </a:lnTo>
                <a:lnTo>
                  <a:pt x="1295400" y="355600"/>
                </a:lnTo>
                <a:lnTo>
                  <a:pt x="1295400" y="361950"/>
                </a:lnTo>
                <a:close/>
              </a:path>
              <a:path w="1346200" h="692150">
                <a:moveTo>
                  <a:pt x="1301750" y="584200"/>
                </a:moveTo>
                <a:lnTo>
                  <a:pt x="1295400" y="577850"/>
                </a:lnTo>
                <a:lnTo>
                  <a:pt x="1295400" y="622300"/>
                </a:lnTo>
                <a:lnTo>
                  <a:pt x="1295400" y="615950"/>
                </a:lnTo>
                <a:lnTo>
                  <a:pt x="1301750" y="622300"/>
                </a:lnTo>
                <a:lnTo>
                  <a:pt x="1301750" y="584200"/>
                </a:lnTo>
                <a:close/>
              </a:path>
            </a:pathLst>
          </a:custGeom>
          <a:solidFill>
            <a:srgbClr val="33CBCC"/>
          </a:solidFill>
        </p:spPr>
        <p:txBody>
          <a:bodyPr wrap="square" lIns="0" tIns="0" rIns="0" bIns="0" rtlCol="0">
            <a:noAutofit/>
          </a:bodyPr>
          <a:lstStyle/>
          <a:p>
            <a:endParaRPr/>
          </a:p>
        </p:txBody>
      </p:sp>
      <p:sp>
        <p:nvSpPr>
          <p:cNvPr id="10" name="object 10"/>
          <p:cNvSpPr/>
          <p:nvPr/>
        </p:nvSpPr>
        <p:spPr>
          <a:xfrm>
            <a:off x="20193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1" name="object 11"/>
          <p:cNvSpPr/>
          <p:nvPr/>
        </p:nvSpPr>
        <p:spPr>
          <a:xfrm>
            <a:off x="19558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2" name="object 12"/>
          <p:cNvSpPr/>
          <p:nvPr/>
        </p:nvSpPr>
        <p:spPr>
          <a:xfrm>
            <a:off x="19304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3" name="object 13"/>
          <p:cNvSpPr/>
          <p:nvPr/>
        </p:nvSpPr>
        <p:spPr>
          <a:xfrm>
            <a:off x="1909445" y="1270000"/>
            <a:ext cx="0" cy="6350"/>
          </a:xfrm>
          <a:custGeom>
            <a:avLst/>
            <a:gdLst/>
            <a:ahLst/>
            <a:cxnLst/>
            <a:rect l="l" t="t" r="r" b="b"/>
            <a:pathLst>
              <a:path h="6350">
                <a:moveTo>
                  <a:pt x="0" y="0"/>
                </a:moveTo>
                <a:lnTo>
                  <a:pt x="0" y="6350"/>
                </a:lnTo>
              </a:path>
            </a:pathLst>
          </a:custGeom>
          <a:ln w="7620">
            <a:solidFill>
              <a:srgbClr val="33CBCC"/>
            </a:solidFill>
          </a:ln>
        </p:spPr>
        <p:txBody>
          <a:bodyPr wrap="square" lIns="0" tIns="0" rIns="0" bIns="0" rtlCol="0">
            <a:noAutofit/>
          </a:bodyPr>
          <a:lstStyle/>
          <a:p>
            <a:endParaRPr/>
          </a:p>
        </p:txBody>
      </p:sp>
      <p:sp>
        <p:nvSpPr>
          <p:cNvPr id="14" name="object 14"/>
          <p:cNvSpPr/>
          <p:nvPr/>
        </p:nvSpPr>
        <p:spPr>
          <a:xfrm>
            <a:off x="188595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5" name="object 15"/>
          <p:cNvSpPr/>
          <p:nvPr/>
        </p:nvSpPr>
        <p:spPr>
          <a:xfrm>
            <a:off x="1987550" y="1314450"/>
            <a:ext cx="31750" cy="0"/>
          </a:xfrm>
          <a:custGeom>
            <a:avLst/>
            <a:gdLst/>
            <a:ahLst/>
            <a:cxnLst/>
            <a:rect l="l" t="t" r="r" b="b"/>
            <a:pathLst>
              <a:path w="31750">
                <a:moveTo>
                  <a:pt x="0" y="0"/>
                </a:moveTo>
                <a:lnTo>
                  <a:pt x="31750" y="0"/>
                </a:lnTo>
              </a:path>
            </a:pathLst>
          </a:custGeom>
          <a:ln w="39370">
            <a:solidFill>
              <a:srgbClr val="33CBCC"/>
            </a:solidFill>
          </a:ln>
        </p:spPr>
        <p:txBody>
          <a:bodyPr wrap="square" lIns="0" tIns="0" rIns="0" bIns="0" rtlCol="0">
            <a:noAutofit/>
          </a:bodyPr>
          <a:lstStyle/>
          <a:p>
            <a:endParaRPr/>
          </a:p>
        </p:txBody>
      </p:sp>
      <p:sp>
        <p:nvSpPr>
          <p:cNvPr id="16" name="object 16"/>
          <p:cNvSpPr/>
          <p:nvPr/>
        </p:nvSpPr>
        <p:spPr>
          <a:xfrm>
            <a:off x="2000250" y="135572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7" name="object 17"/>
          <p:cNvSpPr/>
          <p:nvPr/>
        </p:nvSpPr>
        <p:spPr>
          <a:xfrm>
            <a:off x="1409700" y="1323975"/>
            <a:ext cx="88900" cy="0"/>
          </a:xfrm>
          <a:custGeom>
            <a:avLst/>
            <a:gdLst/>
            <a:ahLst/>
            <a:cxnLst/>
            <a:rect l="l" t="t" r="r" b="b"/>
            <a:pathLst>
              <a:path w="88900">
                <a:moveTo>
                  <a:pt x="0" y="0"/>
                </a:moveTo>
                <a:lnTo>
                  <a:pt x="88900" y="0"/>
                </a:lnTo>
              </a:path>
            </a:pathLst>
          </a:custGeom>
          <a:ln w="58419">
            <a:solidFill>
              <a:srgbClr val="33CBCC"/>
            </a:solidFill>
          </a:ln>
        </p:spPr>
        <p:txBody>
          <a:bodyPr wrap="square" lIns="0" tIns="0" rIns="0" bIns="0" rtlCol="0">
            <a:noAutofit/>
          </a:bodyPr>
          <a:lstStyle/>
          <a:p>
            <a:endParaRPr/>
          </a:p>
        </p:txBody>
      </p:sp>
      <p:sp>
        <p:nvSpPr>
          <p:cNvPr id="18" name="object 18"/>
          <p:cNvSpPr/>
          <p:nvPr/>
        </p:nvSpPr>
        <p:spPr>
          <a:xfrm>
            <a:off x="1263650" y="1323975"/>
            <a:ext cx="107950" cy="0"/>
          </a:xfrm>
          <a:custGeom>
            <a:avLst/>
            <a:gdLst/>
            <a:ahLst/>
            <a:cxnLst/>
            <a:rect l="l" t="t" r="r" b="b"/>
            <a:pathLst>
              <a:path w="107950">
                <a:moveTo>
                  <a:pt x="0" y="0"/>
                </a:moveTo>
                <a:lnTo>
                  <a:pt x="107950" y="0"/>
                </a:lnTo>
              </a:path>
            </a:pathLst>
          </a:custGeom>
          <a:ln w="58419">
            <a:solidFill>
              <a:srgbClr val="33CBCC"/>
            </a:solidFill>
          </a:ln>
        </p:spPr>
        <p:txBody>
          <a:bodyPr wrap="square" lIns="0" tIns="0" rIns="0" bIns="0" rtlCol="0">
            <a:noAutofit/>
          </a:bodyPr>
          <a:lstStyle/>
          <a:p>
            <a:endParaRPr/>
          </a:p>
        </p:txBody>
      </p:sp>
      <p:sp>
        <p:nvSpPr>
          <p:cNvPr id="19" name="object 19"/>
          <p:cNvSpPr/>
          <p:nvPr/>
        </p:nvSpPr>
        <p:spPr>
          <a:xfrm>
            <a:off x="774700" y="692150"/>
            <a:ext cx="5943600" cy="3352800"/>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3619500" y="3130550"/>
            <a:ext cx="933450" cy="1009650"/>
          </a:xfrm>
          <a:custGeom>
            <a:avLst/>
            <a:gdLst/>
            <a:ahLst/>
            <a:cxnLst/>
            <a:rect l="l" t="t" r="r" b="b"/>
            <a:pathLst>
              <a:path w="933450" h="1009650">
                <a:moveTo>
                  <a:pt x="0" y="1009650"/>
                </a:moveTo>
                <a:lnTo>
                  <a:pt x="933450" y="1009650"/>
                </a:lnTo>
                <a:lnTo>
                  <a:pt x="933450" y="0"/>
                </a:lnTo>
                <a:lnTo>
                  <a:pt x="0" y="0"/>
                </a:lnTo>
                <a:lnTo>
                  <a:pt x="0" y="1009650"/>
                </a:lnTo>
                <a:close/>
              </a:path>
            </a:pathLst>
          </a:custGeom>
          <a:solidFill>
            <a:srgbClr val="33CBCC"/>
          </a:solidFill>
        </p:spPr>
        <p:txBody>
          <a:bodyPr wrap="square" lIns="0" tIns="0" rIns="0" bIns="0" rtlCol="0">
            <a:noAutofit/>
          </a:bodyPr>
          <a:lstStyle/>
          <a:p>
            <a:endParaRPr/>
          </a:p>
        </p:txBody>
      </p:sp>
      <p:sp>
        <p:nvSpPr>
          <p:cNvPr id="21" name="object 21"/>
          <p:cNvSpPr/>
          <p:nvPr/>
        </p:nvSpPr>
        <p:spPr>
          <a:xfrm>
            <a:off x="3619500" y="3130550"/>
            <a:ext cx="933450" cy="57150"/>
          </a:xfrm>
          <a:custGeom>
            <a:avLst/>
            <a:gdLst/>
            <a:ahLst/>
            <a:cxnLst/>
            <a:rect l="l" t="t" r="r" b="b"/>
            <a:pathLst>
              <a:path w="933450" h="57150">
                <a:moveTo>
                  <a:pt x="0" y="0"/>
                </a:moveTo>
                <a:lnTo>
                  <a:pt x="57150" y="57150"/>
                </a:lnTo>
                <a:lnTo>
                  <a:pt x="876300" y="57150"/>
                </a:lnTo>
                <a:lnTo>
                  <a:pt x="933450" y="0"/>
                </a:lnTo>
                <a:lnTo>
                  <a:pt x="0" y="0"/>
                </a:lnTo>
                <a:close/>
              </a:path>
            </a:pathLst>
          </a:custGeom>
          <a:solidFill>
            <a:srgbClr val="5BD5D5"/>
          </a:solidFill>
        </p:spPr>
        <p:txBody>
          <a:bodyPr wrap="square" lIns="0" tIns="0" rIns="0" bIns="0" rtlCol="0">
            <a:noAutofit/>
          </a:bodyPr>
          <a:lstStyle/>
          <a:p>
            <a:endParaRPr/>
          </a:p>
        </p:txBody>
      </p:sp>
      <p:sp>
        <p:nvSpPr>
          <p:cNvPr id="22" name="object 22"/>
          <p:cNvSpPr/>
          <p:nvPr/>
        </p:nvSpPr>
        <p:spPr>
          <a:xfrm>
            <a:off x="3619500" y="3130550"/>
            <a:ext cx="57150" cy="1009650"/>
          </a:xfrm>
          <a:custGeom>
            <a:avLst/>
            <a:gdLst/>
            <a:ahLst/>
            <a:cxnLst/>
            <a:rect l="l" t="t" r="r" b="b"/>
            <a:pathLst>
              <a:path w="57150" h="1009650">
                <a:moveTo>
                  <a:pt x="0" y="0"/>
                </a:moveTo>
                <a:lnTo>
                  <a:pt x="0" y="1009650"/>
                </a:lnTo>
                <a:lnTo>
                  <a:pt x="57150" y="946150"/>
                </a:lnTo>
                <a:lnTo>
                  <a:pt x="57150" y="57150"/>
                </a:lnTo>
                <a:lnTo>
                  <a:pt x="0" y="0"/>
                </a:lnTo>
                <a:close/>
              </a:path>
            </a:pathLst>
          </a:custGeom>
          <a:solidFill>
            <a:srgbClr val="85E0E0"/>
          </a:solidFill>
        </p:spPr>
        <p:txBody>
          <a:bodyPr wrap="square" lIns="0" tIns="0" rIns="0" bIns="0" rtlCol="0">
            <a:noAutofit/>
          </a:bodyPr>
          <a:lstStyle/>
          <a:p>
            <a:endParaRPr/>
          </a:p>
        </p:txBody>
      </p:sp>
      <p:sp>
        <p:nvSpPr>
          <p:cNvPr id="23" name="object 23"/>
          <p:cNvSpPr/>
          <p:nvPr/>
        </p:nvSpPr>
        <p:spPr>
          <a:xfrm>
            <a:off x="3619500" y="4076700"/>
            <a:ext cx="933450" cy="63500"/>
          </a:xfrm>
          <a:custGeom>
            <a:avLst/>
            <a:gdLst/>
            <a:ahLst/>
            <a:cxnLst/>
            <a:rect l="l" t="t" r="r" b="b"/>
            <a:pathLst>
              <a:path w="933450" h="63500">
                <a:moveTo>
                  <a:pt x="0" y="63500"/>
                </a:moveTo>
                <a:lnTo>
                  <a:pt x="933450" y="63500"/>
                </a:lnTo>
                <a:lnTo>
                  <a:pt x="876300" y="0"/>
                </a:lnTo>
                <a:lnTo>
                  <a:pt x="57150" y="0"/>
                </a:lnTo>
                <a:lnTo>
                  <a:pt x="0" y="63500"/>
                </a:lnTo>
                <a:close/>
              </a:path>
            </a:pathLst>
          </a:custGeom>
          <a:solidFill>
            <a:srgbClr val="29A3A3"/>
          </a:solidFill>
        </p:spPr>
        <p:txBody>
          <a:bodyPr wrap="square" lIns="0" tIns="0" rIns="0" bIns="0" rtlCol="0">
            <a:noAutofit/>
          </a:bodyPr>
          <a:lstStyle/>
          <a:p>
            <a:endParaRPr/>
          </a:p>
        </p:txBody>
      </p:sp>
      <p:sp>
        <p:nvSpPr>
          <p:cNvPr id="24" name="object 24"/>
          <p:cNvSpPr/>
          <p:nvPr/>
        </p:nvSpPr>
        <p:spPr>
          <a:xfrm>
            <a:off x="4495800" y="3130550"/>
            <a:ext cx="57150" cy="1009650"/>
          </a:xfrm>
          <a:custGeom>
            <a:avLst/>
            <a:gdLst/>
            <a:ahLst/>
            <a:cxnLst/>
            <a:rect l="l" t="t" r="r" b="b"/>
            <a:pathLst>
              <a:path w="57150" h="1009650">
                <a:moveTo>
                  <a:pt x="57150" y="1009650"/>
                </a:moveTo>
                <a:lnTo>
                  <a:pt x="57150" y="0"/>
                </a:lnTo>
                <a:lnTo>
                  <a:pt x="0" y="57150"/>
                </a:lnTo>
                <a:lnTo>
                  <a:pt x="0" y="946150"/>
                </a:lnTo>
                <a:lnTo>
                  <a:pt x="57150" y="1009650"/>
                </a:lnTo>
                <a:close/>
              </a:path>
            </a:pathLst>
          </a:custGeom>
          <a:solidFill>
            <a:srgbClr val="1E7979"/>
          </a:solidFill>
        </p:spPr>
        <p:txBody>
          <a:bodyPr wrap="square" lIns="0" tIns="0" rIns="0" bIns="0" rtlCol="0">
            <a:noAutofit/>
          </a:bodyPr>
          <a:lstStyle/>
          <a:p>
            <a:endParaRPr/>
          </a:p>
        </p:txBody>
      </p:sp>
      <p:sp>
        <p:nvSpPr>
          <p:cNvPr id="25" name="object 25"/>
          <p:cNvSpPr/>
          <p:nvPr/>
        </p:nvSpPr>
        <p:spPr>
          <a:xfrm>
            <a:off x="3917950" y="3340100"/>
            <a:ext cx="336550" cy="438150"/>
          </a:xfrm>
          <a:custGeom>
            <a:avLst/>
            <a:gdLst/>
            <a:ahLst/>
            <a:cxnLst/>
            <a:rect l="l" t="t" r="r" b="b"/>
            <a:pathLst>
              <a:path w="336550" h="438150">
                <a:moveTo>
                  <a:pt x="209550" y="228600"/>
                </a:moveTo>
                <a:lnTo>
                  <a:pt x="199317" y="229614"/>
                </a:lnTo>
                <a:lnTo>
                  <a:pt x="188637" y="232887"/>
                </a:lnTo>
                <a:lnTo>
                  <a:pt x="178442" y="238268"/>
                </a:lnTo>
                <a:lnTo>
                  <a:pt x="168843" y="245599"/>
                </a:lnTo>
                <a:lnTo>
                  <a:pt x="159953" y="254723"/>
                </a:lnTo>
                <a:lnTo>
                  <a:pt x="151884" y="265483"/>
                </a:lnTo>
                <a:lnTo>
                  <a:pt x="144748" y="277722"/>
                </a:lnTo>
                <a:lnTo>
                  <a:pt x="138658" y="291283"/>
                </a:lnTo>
                <a:lnTo>
                  <a:pt x="133726" y="306009"/>
                </a:lnTo>
                <a:lnTo>
                  <a:pt x="130064" y="321741"/>
                </a:lnTo>
                <a:lnTo>
                  <a:pt x="127784" y="338324"/>
                </a:lnTo>
                <a:lnTo>
                  <a:pt x="127000" y="355600"/>
                </a:lnTo>
                <a:lnTo>
                  <a:pt x="127000" y="438150"/>
                </a:lnTo>
                <a:lnTo>
                  <a:pt x="209550" y="438150"/>
                </a:lnTo>
                <a:lnTo>
                  <a:pt x="209566" y="353988"/>
                </a:lnTo>
                <a:lnTo>
                  <a:pt x="211342" y="338569"/>
                </a:lnTo>
                <a:lnTo>
                  <a:pt x="215817" y="324074"/>
                </a:lnTo>
                <a:lnTo>
                  <a:pt x="222655" y="311342"/>
                </a:lnTo>
                <a:lnTo>
                  <a:pt x="231522" y="301210"/>
                </a:lnTo>
                <a:lnTo>
                  <a:pt x="242082" y="294517"/>
                </a:lnTo>
                <a:lnTo>
                  <a:pt x="254000" y="292100"/>
                </a:lnTo>
                <a:lnTo>
                  <a:pt x="259877" y="291802"/>
                </a:lnTo>
                <a:lnTo>
                  <a:pt x="271102" y="289546"/>
                </a:lnTo>
                <a:lnTo>
                  <a:pt x="281851" y="285178"/>
                </a:lnTo>
                <a:lnTo>
                  <a:pt x="291999" y="278823"/>
                </a:lnTo>
                <a:lnTo>
                  <a:pt x="301420" y="270606"/>
                </a:lnTo>
                <a:lnTo>
                  <a:pt x="309991" y="260653"/>
                </a:lnTo>
                <a:lnTo>
                  <a:pt x="317586" y="249087"/>
                </a:lnTo>
                <a:lnTo>
                  <a:pt x="324080" y="236034"/>
                </a:lnTo>
                <a:lnTo>
                  <a:pt x="329348" y="221619"/>
                </a:lnTo>
                <a:lnTo>
                  <a:pt x="333265" y="205967"/>
                </a:lnTo>
                <a:lnTo>
                  <a:pt x="335708" y="189202"/>
                </a:lnTo>
                <a:lnTo>
                  <a:pt x="336550" y="171450"/>
                </a:lnTo>
                <a:lnTo>
                  <a:pt x="336544" y="170076"/>
                </a:lnTo>
                <a:lnTo>
                  <a:pt x="335812" y="155305"/>
                </a:lnTo>
                <a:lnTo>
                  <a:pt x="333880" y="140901"/>
                </a:lnTo>
                <a:lnTo>
                  <a:pt x="330797" y="126915"/>
                </a:lnTo>
                <a:lnTo>
                  <a:pt x="326611" y="113394"/>
                </a:lnTo>
                <a:lnTo>
                  <a:pt x="321373" y="100388"/>
                </a:lnTo>
                <a:lnTo>
                  <a:pt x="315132" y="87947"/>
                </a:lnTo>
                <a:lnTo>
                  <a:pt x="307936" y="76120"/>
                </a:lnTo>
                <a:lnTo>
                  <a:pt x="299835" y="64955"/>
                </a:lnTo>
                <a:lnTo>
                  <a:pt x="290879" y="54503"/>
                </a:lnTo>
                <a:lnTo>
                  <a:pt x="281117" y="44813"/>
                </a:lnTo>
                <a:lnTo>
                  <a:pt x="270597" y="35933"/>
                </a:lnTo>
                <a:lnTo>
                  <a:pt x="259370" y="27914"/>
                </a:lnTo>
                <a:lnTo>
                  <a:pt x="247484" y="20803"/>
                </a:lnTo>
                <a:lnTo>
                  <a:pt x="234989" y="14652"/>
                </a:lnTo>
                <a:lnTo>
                  <a:pt x="221934" y="9508"/>
                </a:lnTo>
                <a:lnTo>
                  <a:pt x="208368" y="5422"/>
                </a:lnTo>
                <a:lnTo>
                  <a:pt x="194341" y="2442"/>
                </a:lnTo>
                <a:lnTo>
                  <a:pt x="179902" y="618"/>
                </a:lnTo>
                <a:lnTo>
                  <a:pt x="165100" y="0"/>
                </a:lnTo>
                <a:lnTo>
                  <a:pt x="154609" y="354"/>
                </a:lnTo>
                <a:lnTo>
                  <a:pt x="140695" y="1928"/>
                </a:lnTo>
                <a:lnTo>
                  <a:pt x="127099" y="4713"/>
                </a:lnTo>
                <a:lnTo>
                  <a:pt x="113878" y="8656"/>
                </a:lnTo>
                <a:lnTo>
                  <a:pt x="101091" y="13707"/>
                </a:lnTo>
                <a:lnTo>
                  <a:pt x="88795" y="19812"/>
                </a:lnTo>
                <a:lnTo>
                  <a:pt x="77049" y="26919"/>
                </a:lnTo>
                <a:lnTo>
                  <a:pt x="65910" y="34977"/>
                </a:lnTo>
                <a:lnTo>
                  <a:pt x="55435" y="43934"/>
                </a:lnTo>
                <a:lnTo>
                  <a:pt x="45684" y="53736"/>
                </a:lnTo>
                <a:lnTo>
                  <a:pt x="36713" y="64333"/>
                </a:lnTo>
                <a:lnTo>
                  <a:pt x="28581" y="75672"/>
                </a:lnTo>
                <a:lnTo>
                  <a:pt x="21345" y="87701"/>
                </a:lnTo>
                <a:lnTo>
                  <a:pt x="15064" y="100368"/>
                </a:lnTo>
                <a:lnTo>
                  <a:pt x="9795" y="113621"/>
                </a:lnTo>
                <a:lnTo>
                  <a:pt x="5596" y="127408"/>
                </a:lnTo>
                <a:lnTo>
                  <a:pt x="2526" y="141676"/>
                </a:lnTo>
                <a:lnTo>
                  <a:pt x="641" y="156374"/>
                </a:lnTo>
                <a:lnTo>
                  <a:pt x="0" y="171450"/>
                </a:lnTo>
                <a:lnTo>
                  <a:pt x="82550" y="171450"/>
                </a:lnTo>
                <a:lnTo>
                  <a:pt x="82926" y="162768"/>
                </a:lnTo>
                <a:lnTo>
                  <a:pt x="85432" y="147797"/>
                </a:lnTo>
                <a:lnTo>
                  <a:pt x="90105" y="133932"/>
                </a:lnTo>
                <a:lnTo>
                  <a:pt x="96725" y="121349"/>
                </a:lnTo>
                <a:lnTo>
                  <a:pt x="105073" y="110222"/>
                </a:lnTo>
                <a:lnTo>
                  <a:pt x="114932" y="100726"/>
                </a:lnTo>
                <a:lnTo>
                  <a:pt x="126083" y="93036"/>
                </a:lnTo>
                <a:lnTo>
                  <a:pt x="138307" y="87327"/>
                </a:lnTo>
                <a:lnTo>
                  <a:pt x="151385" y="83773"/>
                </a:lnTo>
                <a:lnTo>
                  <a:pt x="165100" y="82550"/>
                </a:lnTo>
                <a:lnTo>
                  <a:pt x="178613" y="83474"/>
                </a:lnTo>
                <a:lnTo>
                  <a:pt x="192760" y="86578"/>
                </a:lnTo>
                <a:lnTo>
                  <a:pt x="205830" y="91717"/>
                </a:lnTo>
                <a:lnTo>
                  <a:pt x="217667" y="98732"/>
                </a:lnTo>
                <a:lnTo>
                  <a:pt x="228114" y="107468"/>
                </a:lnTo>
                <a:lnTo>
                  <a:pt x="237014" y="117767"/>
                </a:lnTo>
                <a:lnTo>
                  <a:pt x="244209" y="129471"/>
                </a:lnTo>
                <a:lnTo>
                  <a:pt x="249544" y="142425"/>
                </a:lnTo>
                <a:lnTo>
                  <a:pt x="252859" y="156470"/>
                </a:lnTo>
                <a:lnTo>
                  <a:pt x="254000" y="171450"/>
                </a:lnTo>
                <a:lnTo>
                  <a:pt x="253159" y="182836"/>
                </a:lnTo>
                <a:lnTo>
                  <a:pt x="249250" y="197666"/>
                </a:lnTo>
                <a:lnTo>
                  <a:pt x="242522" y="210274"/>
                </a:lnTo>
                <a:lnTo>
                  <a:pt x="233389" y="220044"/>
                </a:lnTo>
                <a:lnTo>
                  <a:pt x="222261" y="226358"/>
                </a:lnTo>
                <a:lnTo>
                  <a:pt x="209550" y="228600"/>
                </a:lnTo>
                <a:close/>
              </a:path>
            </a:pathLst>
          </a:custGeom>
          <a:solidFill>
            <a:srgbClr val="1E7979"/>
          </a:solidFill>
        </p:spPr>
        <p:txBody>
          <a:bodyPr wrap="square" lIns="0" tIns="0" rIns="0" bIns="0" rtlCol="0">
            <a:noAutofit/>
          </a:bodyPr>
          <a:lstStyle/>
          <a:p>
            <a:endParaRPr/>
          </a:p>
        </p:txBody>
      </p:sp>
      <p:sp>
        <p:nvSpPr>
          <p:cNvPr id="26" name="object 26"/>
          <p:cNvSpPr/>
          <p:nvPr/>
        </p:nvSpPr>
        <p:spPr>
          <a:xfrm>
            <a:off x="4025900" y="3803650"/>
            <a:ext cx="120650" cy="120650"/>
          </a:xfrm>
          <a:custGeom>
            <a:avLst/>
            <a:gdLst/>
            <a:ahLst/>
            <a:cxnLst/>
            <a:rect l="l" t="t" r="r" b="b"/>
            <a:pathLst>
              <a:path w="120650" h="120650">
                <a:moveTo>
                  <a:pt x="57150" y="0"/>
                </a:moveTo>
                <a:lnTo>
                  <a:pt x="43473" y="1642"/>
                </a:lnTo>
                <a:lnTo>
                  <a:pt x="31015" y="6402"/>
                </a:lnTo>
                <a:lnTo>
                  <a:pt x="20149" y="14029"/>
                </a:lnTo>
                <a:lnTo>
                  <a:pt x="11252" y="24273"/>
                </a:lnTo>
                <a:lnTo>
                  <a:pt x="4699" y="36884"/>
                </a:lnTo>
                <a:lnTo>
                  <a:pt x="865" y="51611"/>
                </a:lnTo>
                <a:lnTo>
                  <a:pt x="0" y="63500"/>
                </a:lnTo>
                <a:lnTo>
                  <a:pt x="1807" y="77922"/>
                </a:lnTo>
                <a:lnTo>
                  <a:pt x="6934" y="90961"/>
                </a:lnTo>
                <a:lnTo>
                  <a:pt x="14937" y="102172"/>
                </a:lnTo>
                <a:lnTo>
                  <a:pt x="25373" y="111112"/>
                </a:lnTo>
                <a:lnTo>
                  <a:pt x="37798" y="117337"/>
                </a:lnTo>
                <a:lnTo>
                  <a:pt x="51768" y="120404"/>
                </a:lnTo>
                <a:lnTo>
                  <a:pt x="57150" y="120650"/>
                </a:lnTo>
                <a:lnTo>
                  <a:pt x="73257" y="119028"/>
                </a:lnTo>
                <a:lnTo>
                  <a:pt x="87431" y="114414"/>
                </a:lnTo>
                <a:lnTo>
                  <a:pt x="99420" y="107183"/>
                </a:lnTo>
                <a:lnTo>
                  <a:pt x="108974" y="97711"/>
                </a:lnTo>
                <a:lnTo>
                  <a:pt x="115843" y="86373"/>
                </a:lnTo>
                <a:lnTo>
                  <a:pt x="119776" y="73545"/>
                </a:lnTo>
                <a:lnTo>
                  <a:pt x="120650" y="63500"/>
                </a:lnTo>
                <a:lnTo>
                  <a:pt x="119161" y="48133"/>
                </a:lnTo>
                <a:lnTo>
                  <a:pt x="114841" y="34506"/>
                </a:lnTo>
                <a:lnTo>
                  <a:pt x="107903" y="22834"/>
                </a:lnTo>
                <a:lnTo>
                  <a:pt x="98564" y="13333"/>
                </a:lnTo>
                <a:lnTo>
                  <a:pt x="87040" y="6217"/>
                </a:lnTo>
                <a:lnTo>
                  <a:pt x="73544" y="1704"/>
                </a:lnTo>
                <a:lnTo>
                  <a:pt x="58294" y="7"/>
                </a:lnTo>
                <a:lnTo>
                  <a:pt x="57150" y="0"/>
                </a:lnTo>
                <a:close/>
              </a:path>
            </a:pathLst>
          </a:custGeom>
          <a:solidFill>
            <a:srgbClr val="1E7979"/>
          </a:solidFill>
        </p:spPr>
        <p:txBody>
          <a:bodyPr wrap="square" lIns="0" tIns="0" rIns="0" bIns="0" rtlCol="0">
            <a:noAutofit/>
          </a:bodyPr>
          <a:lstStyle/>
          <a:p>
            <a:endParaRPr/>
          </a:p>
        </p:txBody>
      </p:sp>
      <p:sp>
        <p:nvSpPr>
          <p:cNvPr id="6" name="object 6"/>
          <p:cNvSpPr txBox="1"/>
          <p:nvPr/>
        </p:nvSpPr>
        <p:spPr>
          <a:xfrm>
            <a:off x="7270343" y="1262597"/>
            <a:ext cx="1855317" cy="381000"/>
          </a:xfrm>
          <a:prstGeom prst="rect">
            <a:avLst/>
          </a:prstGeom>
        </p:spPr>
        <p:txBody>
          <a:bodyPr wrap="square" lIns="0" tIns="0" rIns="0" bIns="0" rtlCol="0">
            <a:noAutofit/>
          </a:bodyPr>
          <a:lstStyle/>
          <a:p>
            <a:pPr marL="12700">
              <a:lnSpc>
                <a:spcPts val="2960"/>
              </a:lnSpc>
              <a:spcBef>
                <a:spcPts val="148"/>
              </a:spcBef>
            </a:pPr>
            <a:r>
              <a:rPr sz="2800" spc="0" dirty="0" smtClean="0">
                <a:solidFill>
                  <a:srgbClr val="0000CB"/>
                </a:solidFill>
                <a:latin typeface="Times New Roman"/>
                <a:cs typeface="Times New Roman"/>
              </a:rPr>
              <a:t>CH</a:t>
            </a:r>
            <a:r>
              <a:rPr sz="2800" spc="29" dirty="0" smtClean="0">
                <a:solidFill>
                  <a:srgbClr val="0000CB"/>
                </a:solidFill>
                <a:latin typeface="Times New Roman"/>
                <a:cs typeface="Times New Roman"/>
              </a:rPr>
              <a:t>U</a:t>
            </a:r>
            <a:r>
              <a:rPr sz="2800" spc="-19" dirty="0" smtClean="0">
                <a:solidFill>
                  <a:srgbClr val="0000CB"/>
                </a:solidFill>
                <a:latin typeface="Times New Roman"/>
                <a:cs typeface="Times New Roman"/>
              </a:rPr>
              <a:t>Ẩ</a:t>
            </a:r>
            <a:r>
              <a:rPr sz="2800" spc="0" dirty="0" smtClean="0">
                <a:solidFill>
                  <a:srgbClr val="0000CB"/>
                </a:solidFill>
                <a:latin typeface="Times New Roman"/>
                <a:cs typeface="Times New Roman"/>
              </a:rPr>
              <a:t>N</a:t>
            </a:r>
            <a:r>
              <a:rPr sz="2800" spc="320" dirty="0" smtClean="0">
                <a:solidFill>
                  <a:srgbClr val="0000CB"/>
                </a:solidFill>
                <a:latin typeface="Times New Roman"/>
                <a:cs typeface="Times New Roman"/>
              </a:rPr>
              <a:t> </a:t>
            </a:r>
            <a:r>
              <a:rPr sz="2800" spc="34" dirty="0" smtClean="0">
                <a:solidFill>
                  <a:srgbClr val="0000CB"/>
                </a:solidFill>
                <a:latin typeface="Times New Roman"/>
                <a:cs typeface="Times New Roman"/>
              </a:rPr>
              <a:t>B</a:t>
            </a:r>
            <a:r>
              <a:rPr sz="2800" spc="0" dirty="0" smtClean="0">
                <a:solidFill>
                  <a:srgbClr val="0000CB"/>
                </a:solidFill>
                <a:latin typeface="Times New Roman"/>
                <a:cs typeface="Times New Roman"/>
              </a:rPr>
              <a:t>Ị</a:t>
            </a:r>
            <a:endParaRPr sz="2800">
              <a:latin typeface="Times New Roman"/>
              <a:cs typeface="Times New Roman"/>
            </a:endParaRPr>
          </a:p>
        </p:txBody>
      </p:sp>
      <p:sp>
        <p:nvSpPr>
          <p:cNvPr id="5" name="object 5"/>
          <p:cNvSpPr txBox="1"/>
          <p:nvPr/>
        </p:nvSpPr>
        <p:spPr>
          <a:xfrm>
            <a:off x="3619500" y="3130550"/>
            <a:ext cx="933450" cy="100965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74700" y="349250"/>
            <a:ext cx="9144000" cy="1123950"/>
          </a:xfrm>
          <a:prstGeom prst="rect">
            <a:avLst/>
          </a:prstGeom>
        </p:spPr>
        <p:txBody>
          <a:bodyPr wrap="square" lIns="0" tIns="0" rIns="0" bIns="0" rtlCol="0">
            <a:noAutofit/>
          </a:bodyPr>
          <a:lstStyle/>
          <a:p>
            <a:pPr marR="126542" algn="r">
              <a:lnSpc>
                <a:spcPct val="112333"/>
              </a:lnSpc>
              <a:spcBef>
                <a:spcPts val="400"/>
              </a:spcBef>
            </a:pPr>
            <a:r>
              <a:rPr sz="1200" spc="0" dirty="0" smtClean="0">
                <a:solidFill>
                  <a:srgbClr val="6698FE"/>
                </a:solidFill>
                <a:latin typeface="VNI-Helve"/>
                <a:cs typeface="VNI-Helve"/>
              </a:rPr>
              <a:t>8</a:t>
            </a:r>
            <a:endParaRPr sz="1200">
              <a:latin typeface="VNI-Helve"/>
              <a:cs typeface="VNI-Helve"/>
            </a:endParaRPr>
          </a:p>
          <a:p>
            <a:pPr marR="708710" algn="r">
              <a:lnSpc>
                <a:spcPct val="95825"/>
              </a:lnSpc>
              <a:spcBef>
                <a:spcPts val="1560"/>
              </a:spcBef>
            </a:pPr>
            <a:r>
              <a:rPr sz="2800" spc="-19" dirty="0" smtClean="0">
                <a:solidFill>
                  <a:srgbClr val="0000CB"/>
                </a:solidFill>
                <a:latin typeface="Times New Roman"/>
                <a:cs typeface="Times New Roman"/>
              </a:rPr>
              <a:t>C</a:t>
            </a:r>
            <a:r>
              <a:rPr sz="2800" spc="29" dirty="0" smtClean="0">
                <a:solidFill>
                  <a:srgbClr val="0000CB"/>
                </a:solidFill>
                <a:latin typeface="Times New Roman"/>
                <a:cs typeface="Times New Roman"/>
              </a:rPr>
              <a:t>Ả</a:t>
            </a:r>
            <a:r>
              <a:rPr sz="2800" spc="0" dirty="0" smtClean="0">
                <a:solidFill>
                  <a:srgbClr val="0000CB"/>
                </a:solidFill>
                <a:latin typeface="Times New Roman"/>
                <a:cs typeface="Times New Roman"/>
              </a:rPr>
              <a:t>NH</a:t>
            </a:r>
            <a:r>
              <a:rPr sz="2800" spc="290" dirty="0" smtClean="0">
                <a:solidFill>
                  <a:srgbClr val="0000CB"/>
                </a:solidFill>
                <a:latin typeface="Times New Roman"/>
                <a:cs typeface="Times New Roman"/>
              </a:rPr>
              <a:t> </a:t>
            </a:r>
            <a:r>
              <a:rPr sz="2800" spc="-29" dirty="0" smtClean="0">
                <a:solidFill>
                  <a:srgbClr val="0000CB"/>
                </a:solidFill>
                <a:latin typeface="Times New Roman"/>
                <a:cs typeface="Times New Roman"/>
              </a:rPr>
              <a:t>G</a:t>
            </a:r>
            <a:r>
              <a:rPr sz="2800" spc="0" dirty="0" smtClean="0">
                <a:solidFill>
                  <a:srgbClr val="0000CB"/>
                </a:solidFill>
                <a:latin typeface="Times New Roman"/>
                <a:cs typeface="Times New Roman"/>
              </a:rPr>
              <a:t>I</a:t>
            </a:r>
            <a:r>
              <a:rPr sz="2800" spc="39" dirty="0" smtClean="0">
                <a:solidFill>
                  <a:srgbClr val="0000CB"/>
                </a:solidFill>
                <a:latin typeface="Times New Roman"/>
                <a:cs typeface="Times New Roman"/>
              </a:rPr>
              <a:t>Á</a:t>
            </a:r>
            <a:r>
              <a:rPr sz="2800" spc="0" dirty="0" smtClean="0">
                <a:solidFill>
                  <a:srgbClr val="0000CB"/>
                </a:solidFill>
                <a:latin typeface="Times New Roman"/>
                <a:cs typeface="Times New Roman"/>
              </a:rPr>
              <a:t>C</a:t>
            </a:r>
            <a:endParaRPr sz="2800">
              <a:latin typeface="Times New Roman"/>
              <a:cs typeface="Times New Roman"/>
            </a:endParaRPr>
          </a:p>
        </p:txBody>
      </p:sp>
      <p:sp>
        <p:nvSpPr>
          <p:cNvPr id="3" name="object 3"/>
          <p:cNvSpPr txBox="1"/>
          <p:nvPr/>
        </p:nvSpPr>
        <p:spPr>
          <a:xfrm>
            <a:off x="774700" y="1473200"/>
            <a:ext cx="9677400" cy="5734050"/>
          </a:xfrm>
          <a:prstGeom prst="rect">
            <a:avLst/>
          </a:prstGeom>
        </p:spPr>
        <p:txBody>
          <a:bodyPr wrap="square" lIns="0" tIns="0" rIns="0" bIns="0" rtlCol="0">
            <a:noAutofit/>
          </a:bodyPr>
          <a:lstStyle/>
          <a:p>
            <a:pPr>
              <a:lnSpc>
                <a:spcPts val="1400"/>
              </a:lnSpc>
              <a:spcBef>
                <a:spcPts val="29"/>
              </a:spcBef>
            </a:pPr>
            <a:endParaRPr sz="1400" dirty="0">
              <a:latin typeface="Times New Roman" pitchFamily="18" charset="0"/>
              <a:cs typeface="Times New Roman" pitchFamily="18" charset="0"/>
            </a:endParaRPr>
          </a:p>
          <a:p>
            <a:pPr marL="6191773" marR="532297" indent="0" algn="ctr">
              <a:lnSpc>
                <a:spcPts val="3219"/>
              </a:lnSpc>
            </a:pPr>
            <a:r>
              <a:rPr sz="2800" spc="0" dirty="0" smtClean="0">
                <a:solidFill>
                  <a:srgbClr val="0000CB"/>
                </a:solidFill>
                <a:latin typeface="Times New Roman" pitchFamily="18" charset="0"/>
                <a:cs typeface="Times New Roman" pitchFamily="18" charset="0"/>
              </a:rPr>
              <a:t>N</a:t>
            </a:r>
            <a:r>
              <a:rPr sz="2800" spc="-50" dirty="0" smtClean="0">
                <a:solidFill>
                  <a:srgbClr val="0000CB"/>
                </a:solidFill>
                <a:latin typeface="Times New Roman" pitchFamily="18" charset="0"/>
                <a:cs typeface="Times New Roman" pitchFamily="18" charset="0"/>
              </a:rPr>
              <a:t>G</a:t>
            </a:r>
            <a:r>
              <a:rPr sz="2800" spc="0" dirty="0" smtClean="0">
                <a:solidFill>
                  <a:srgbClr val="0000CB"/>
                </a:solidFill>
                <a:latin typeface="Times New Roman" pitchFamily="18" charset="0"/>
                <a:cs typeface="Times New Roman" pitchFamily="18" charset="0"/>
              </a:rPr>
              <a:t>H</a:t>
            </a:r>
            <a:r>
              <a:rPr sz="2800" spc="29" dirty="0" smtClean="0">
                <a:solidFill>
                  <a:srgbClr val="0000CB"/>
                </a:solidFill>
                <a:latin typeface="Times New Roman" pitchFamily="18" charset="0"/>
                <a:cs typeface="Times New Roman" pitchFamily="18" charset="0"/>
              </a:rPr>
              <a:t>I</a:t>
            </a:r>
            <a:r>
              <a:rPr sz="2800" spc="0" dirty="0" smtClean="0">
                <a:solidFill>
                  <a:srgbClr val="0000CB"/>
                </a:solidFill>
                <a:latin typeface="Times New Roman" pitchFamily="18" charset="0"/>
                <a:cs typeface="Times New Roman" pitchFamily="18" charset="0"/>
              </a:rPr>
              <a:t>ÊM </a:t>
            </a:r>
            <a:r>
              <a:rPr sz="2800" spc="75" dirty="0" smtClean="0">
                <a:solidFill>
                  <a:srgbClr val="0000CB"/>
                </a:solidFill>
                <a:latin typeface="Times New Roman" pitchFamily="18" charset="0"/>
                <a:cs typeface="Times New Roman" pitchFamily="18" charset="0"/>
              </a:rPr>
              <a:t> </a:t>
            </a:r>
            <a:r>
              <a:rPr sz="2800" spc="0" dirty="0" smtClean="0">
                <a:solidFill>
                  <a:srgbClr val="0000CB"/>
                </a:solidFill>
                <a:latin typeface="Times New Roman" pitchFamily="18" charset="0"/>
                <a:cs typeface="Times New Roman" pitchFamily="18" charset="0"/>
              </a:rPr>
              <a:t>T</a:t>
            </a:r>
            <a:r>
              <a:rPr sz="2800" spc="-39" dirty="0" smtClean="0">
                <a:solidFill>
                  <a:srgbClr val="0000CB"/>
                </a:solidFill>
                <a:latin typeface="Times New Roman" pitchFamily="18" charset="0"/>
                <a:cs typeface="Times New Roman" pitchFamily="18" charset="0"/>
              </a:rPr>
              <a:t>Ú</a:t>
            </a:r>
            <a:r>
              <a:rPr sz="2800" spc="0" dirty="0" smtClean="0">
                <a:solidFill>
                  <a:srgbClr val="0000CB"/>
                </a:solidFill>
                <a:latin typeface="Times New Roman" pitchFamily="18" charset="0"/>
                <a:cs typeface="Times New Roman" pitchFamily="18" charset="0"/>
              </a:rPr>
              <a:t>C </a:t>
            </a:r>
            <a:endParaRPr sz="2800" dirty="0">
              <a:latin typeface="Times New Roman" pitchFamily="18" charset="0"/>
              <a:cs typeface="Times New Roman" pitchFamily="18" charset="0"/>
            </a:endParaRPr>
          </a:p>
          <a:p>
            <a:pPr marL="6191773" marR="532297" algn="ctr">
              <a:lnSpc>
                <a:spcPts val="3219"/>
              </a:lnSpc>
              <a:spcBef>
                <a:spcPts val="3532"/>
              </a:spcBef>
            </a:pPr>
            <a:r>
              <a:rPr sz="2800" spc="0" dirty="0" smtClean="0">
                <a:solidFill>
                  <a:srgbClr val="0000CB"/>
                </a:solidFill>
                <a:latin typeface="Times New Roman" pitchFamily="18" charset="0"/>
                <a:cs typeface="Times New Roman" pitchFamily="18" charset="0"/>
              </a:rPr>
              <a:t>NHƯNG</a:t>
            </a:r>
            <a:endParaRPr sz="2800" dirty="0">
              <a:latin typeface="Times New Roman" pitchFamily="18" charset="0"/>
              <a:cs typeface="Times New Roman" pitchFamily="18" charset="0"/>
            </a:endParaRPr>
          </a:p>
          <a:p>
            <a:pPr marL="6090427" marR="435930" indent="5181" algn="ctr">
              <a:lnSpc>
                <a:spcPct val="100424"/>
              </a:lnSpc>
              <a:spcBef>
                <a:spcPts val="3612"/>
              </a:spcBef>
            </a:pPr>
            <a:r>
              <a:rPr sz="2800" spc="0" dirty="0" smtClean="0">
                <a:solidFill>
                  <a:srgbClr val="0000CB"/>
                </a:solidFill>
                <a:latin typeface="Times New Roman" pitchFamily="18" charset="0"/>
                <a:cs typeface="Times New Roman" pitchFamily="18" charset="0"/>
              </a:rPr>
              <a:t>K</a:t>
            </a:r>
            <a:r>
              <a:rPr sz="2800" spc="44" dirty="0" smtClean="0">
                <a:solidFill>
                  <a:srgbClr val="0000CB"/>
                </a:solidFill>
                <a:latin typeface="Times New Roman" pitchFamily="18" charset="0"/>
                <a:cs typeface="Times New Roman" pitchFamily="18" charset="0"/>
              </a:rPr>
              <a:t>H</a:t>
            </a:r>
            <a:r>
              <a:rPr sz="2800" spc="0" dirty="0" smtClean="0">
                <a:solidFill>
                  <a:srgbClr val="0000CB"/>
                </a:solidFill>
                <a:latin typeface="Times New Roman" pitchFamily="18" charset="0"/>
                <a:cs typeface="Times New Roman" pitchFamily="18" charset="0"/>
              </a:rPr>
              <a:t>ÔNG</a:t>
            </a:r>
            <a:r>
              <a:rPr sz="2800" spc="556" dirty="0" smtClean="0">
                <a:solidFill>
                  <a:srgbClr val="0000CB"/>
                </a:solidFill>
                <a:latin typeface="Times New Roman" pitchFamily="18" charset="0"/>
                <a:cs typeface="Times New Roman" pitchFamily="18" charset="0"/>
              </a:rPr>
              <a:t> </a:t>
            </a:r>
            <a:r>
              <a:rPr sz="2800" spc="-29" dirty="0" smtClean="0">
                <a:solidFill>
                  <a:srgbClr val="0000CB"/>
                </a:solidFill>
                <a:latin typeface="Times New Roman" pitchFamily="18" charset="0"/>
                <a:cs typeface="Times New Roman" pitchFamily="18" charset="0"/>
              </a:rPr>
              <a:t>Q</a:t>
            </a:r>
            <a:r>
              <a:rPr sz="2800" spc="29" dirty="0" smtClean="0">
                <a:solidFill>
                  <a:srgbClr val="0000CB"/>
                </a:solidFill>
                <a:latin typeface="Times New Roman" pitchFamily="18" charset="0"/>
                <a:cs typeface="Times New Roman" pitchFamily="18" charset="0"/>
              </a:rPr>
              <a:t>U</a:t>
            </a:r>
            <a:r>
              <a:rPr sz="2800" spc="0" dirty="0" smtClean="0">
                <a:solidFill>
                  <a:srgbClr val="0000CB"/>
                </a:solidFill>
                <a:latin typeface="Times New Roman" pitchFamily="18" charset="0"/>
                <a:cs typeface="Times New Roman" pitchFamily="18" charset="0"/>
              </a:rPr>
              <a:t>Á H</a:t>
            </a:r>
            <a:r>
              <a:rPr sz="2800" spc="44" dirty="0" smtClean="0">
                <a:solidFill>
                  <a:srgbClr val="0000CB"/>
                </a:solidFill>
                <a:latin typeface="Times New Roman" pitchFamily="18" charset="0"/>
                <a:cs typeface="Times New Roman" pitchFamily="18" charset="0"/>
              </a:rPr>
              <a:t>O</a:t>
            </a:r>
            <a:r>
              <a:rPr sz="2800" spc="0" dirty="0" smtClean="0">
                <a:solidFill>
                  <a:srgbClr val="0000CB"/>
                </a:solidFill>
                <a:latin typeface="Times New Roman" pitchFamily="18" charset="0"/>
                <a:cs typeface="Times New Roman" pitchFamily="18" charset="0"/>
              </a:rPr>
              <a:t>A</a:t>
            </a:r>
            <a:r>
              <a:rPr sz="2800" spc="-44" dirty="0" smtClean="0">
                <a:solidFill>
                  <a:srgbClr val="0000CB"/>
                </a:solidFill>
                <a:latin typeface="Times New Roman" pitchFamily="18" charset="0"/>
                <a:cs typeface="Times New Roman" pitchFamily="18" charset="0"/>
              </a:rPr>
              <a:t>N</a:t>
            </a:r>
            <a:r>
              <a:rPr sz="2800" spc="0" dirty="0" smtClean="0">
                <a:solidFill>
                  <a:srgbClr val="0000CB"/>
                </a:solidFill>
                <a:latin typeface="Times New Roman" pitchFamily="18" charset="0"/>
                <a:cs typeface="Times New Roman" pitchFamily="18" charset="0"/>
              </a:rPr>
              <a:t>G</a:t>
            </a:r>
            <a:r>
              <a:rPr sz="2800" spc="394" dirty="0" smtClean="0">
                <a:solidFill>
                  <a:srgbClr val="0000CB"/>
                </a:solidFill>
                <a:latin typeface="Times New Roman" pitchFamily="18" charset="0"/>
                <a:cs typeface="Times New Roman" pitchFamily="18" charset="0"/>
              </a:rPr>
              <a:t> </a:t>
            </a:r>
            <a:r>
              <a:rPr sz="2800" spc="54" dirty="0" smtClean="0">
                <a:solidFill>
                  <a:srgbClr val="0000CB"/>
                </a:solidFill>
                <a:latin typeface="Times New Roman" pitchFamily="18" charset="0"/>
                <a:cs typeface="Times New Roman" pitchFamily="18" charset="0"/>
              </a:rPr>
              <a:t>M</a:t>
            </a:r>
            <a:r>
              <a:rPr sz="2800" spc="0" dirty="0" smtClean="0">
                <a:solidFill>
                  <a:srgbClr val="0000CB"/>
                </a:solidFill>
                <a:latin typeface="Times New Roman" pitchFamily="18" charset="0"/>
                <a:cs typeface="Times New Roman" pitchFamily="18" charset="0"/>
              </a:rPr>
              <a:t>A</a:t>
            </a:r>
            <a:r>
              <a:rPr sz="2800" spc="-44" dirty="0" smtClean="0">
                <a:solidFill>
                  <a:srgbClr val="0000CB"/>
                </a:solidFill>
                <a:latin typeface="Times New Roman" pitchFamily="18" charset="0"/>
                <a:cs typeface="Times New Roman" pitchFamily="18" charset="0"/>
              </a:rPr>
              <a:t>N</a:t>
            </a:r>
            <a:r>
              <a:rPr sz="2800" spc="0" dirty="0" smtClean="0">
                <a:solidFill>
                  <a:srgbClr val="0000CB"/>
                </a:solidFill>
                <a:latin typeface="Times New Roman" pitchFamily="18" charset="0"/>
                <a:cs typeface="Times New Roman" pitchFamily="18" charset="0"/>
              </a:rPr>
              <a:t>G LO</a:t>
            </a:r>
            <a:r>
              <a:rPr sz="2800" spc="298" dirty="0" smtClean="0">
                <a:solidFill>
                  <a:srgbClr val="0000CB"/>
                </a:solidFill>
                <a:latin typeface="Times New Roman" pitchFamily="18" charset="0"/>
                <a:cs typeface="Times New Roman" pitchFamily="18" charset="0"/>
              </a:rPr>
              <a:t> </a:t>
            </a:r>
            <a:r>
              <a:rPr sz="2800" spc="-14" dirty="0" smtClean="0">
                <a:solidFill>
                  <a:srgbClr val="0000CB"/>
                </a:solidFill>
                <a:latin typeface="Times New Roman" pitchFamily="18" charset="0"/>
                <a:cs typeface="Times New Roman" pitchFamily="18" charset="0"/>
              </a:rPr>
              <a:t>L</a:t>
            </a:r>
            <a:r>
              <a:rPr sz="2800" spc="29" dirty="0" smtClean="0">
                <a:solidFill>
                  <a:srgbClr val="0000CB"/>
                </a:solidFill>
                <a:latin typeface="Times New Roman" pitchFamily="18" charset="0"/>
                <a:cs typeface="Times New Roman" pitchFamily="18" charset="0"/>
              </a:rPr>
              <a:t>Ắ</a:t>
            </a:r>
            <a:r>
              <a:rPr sz="2800" spc="0" dirty="0" smtClean="0">
                <a:solidFill>
                  <a:srgbClr val="0000CB"/>
                </a:solidFill>
                <a:latin typeface="Times New Roman" pitchFamily="18" charset="0"/>
                <a:cs typeface="Times New Roman" pitchFamily="18" charset="0"/>
              </a:rPr>
              <a:t>NG</a:t>
            </a:r>
            <a:endParaRPr sz="28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MERS-</a:t>
            </a:r>
            <a:r>
              <a:rPr lang="en-US" sz="2000" dirty="0" err="1" smtClean="0">
                <a:latin typeface="Times New Roman" pitchFamily="18" charset="0"/>
                <a:cs typeface="Times New Roman" pitchFamily="18" charset="0"/>
              </a:rPr>
              <a:t>CoV</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virus </a:t>
            </a:r>
            <a:r>
              <a:rPr lang="en-US" sz="2000" dirty="0" err="1" smtClean="0">
                <a:latin typeface="Times New Roman" pitchFamily="18" charset="0"/>
                <a:cs typeface="Times New Roman" pitchFamily="18" charset="0"/>
              </a:rPr>
              <a:t>động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dễ</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bệnh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tiên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thêm</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 MERS-</a:t>
            </a:r>
            <a:r>
              <a:rPr lang="en-US" sz="2000" dirty="0" err="1" smtClean="0">
                <a:latin typeface="Times New Roman" pitchFamily="18" charset="0"/>
                <a:cs typeface="Times New Roman" pitchFamily="18" charset="0"/>
              </a:rPr>
              <a:t>CoV</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KHÔNG </a:t>
            </a:r>
            <a:r>
              <a:rPr lang="en-US" sz="2000" dirty="0" smtClean="0">
                <a:latin typeface="Times New Roman" pitchFamily="18" charset="0"/>
                <a:cs typeface="Times New Roman" pitchFamily="18" charset="0"/>
              </a:rPr>
              <a:t>PHẢI </a:t>
            </a:r>
            <a:r>
              <a:rPr lang="en-US" sz="2000" dirty="0">
                <a:latin typeface="Times New Roman" pitchFamily="18" charset="0"/>
                <a:cs typeface="Times New Roman" pitchFamily="18" charset="0"/>
              </a:rPr>
              <a:t>LÀ SARS-</a:t>
            </a:r>
            <a:r>
              <a:rPr lang="en-US" sz="2000" dirty="0" err="1">
                <a:latin typeface="Times New Roman" pitchFamily="18" charset="0"/>
                <a:cs typeface="Times New Roman" pitchFamily="18" charset="0"/>
              </a:rPr>
              <a:t>CoV</a:t>
            </a:r>
            <a:r>
              <a:rPr lang="en-US" sz="2000" dirty="0">
                <a:latin typeface="Times New Roman" pitchFamily="18" charset="0"/>
                <a:cs typeface="Times New Roman" pitchFamily="18" charset="0"/>
              </a:rPr>
              <a:t>.</a:t>
            </a:r>
          </a:p>
          <a:p>
            <a:r>
              <a:rPr lang="en-US" sz="2000" b="1" dirty="0" smtClean="0">
                <a:solidFill>
                  <a:srgbClr val="FF0000"/>
                </a:solidFill>
                <a:latin typeface="Times New Roman" pitchFamily="18" charset="0"/>
                <a:cs typeface="Times New Roman" pitchFamily="18" charset="0"/>
              </a:rPr>
              <a:t>- MERS-</a:t>
            </a:r>
            <a:r>
              <a:rPr lang="en-US" sz="2000" b="1" dirty="0" err="1" smtClean="0">
                <a:solidFill>
                  <a:srgbClr val="FF0000"/>
                </a:solidFill>
                <a:latin typeface="Times New Roman" pitchFamily="18" charset="0"/>
                <a:cs typeface="Times New Roman" pitchFamily="18" charset="0"/>
              </a:rPr>
              <a:t>CoV</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chủ</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lây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truyền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giữa</a:t>
            </a:r>
            <a:r>
              <a:rPr lang="en-US" sz="2000" b="1" dirty="0" smtClean="0">
                <a:solidFill>
                  <a:srgbClr val="FF0000"/>
                </a:solidFill>
                <a:latin typeface="Times New Roman" pitchFamily="18" charset="0"/>
                <a:cs typeface="Times New Roman" pitchFamily="18" charset="0"/>
              </a:rPr>
              <a:t> NGƯỜI VỚI NGƯỜI TRONG BỆNH VIỆN</a:t>
            </a:r>
            <a:endParaRPr sz="2000" b="1" dirty="0">
              <a:solidFill>
                <a:srgbClr val="FF0000"/>
              </a:solidFill>
              <a:latin typeface="Times New Roman" pitchFamily="18" charset="0"/>
              <a:cs typeface="Times New Roman" pitchFamily="18" charset="0"/>
            </a:endParaRPr>
          </a:p>
          <a:p>
            <a:pPr marL="3727399">
              <a:lnSpc>
                <a:spcPct val="101277"/>
              </a:lnSpc>
              <a:spcBef>
                <a:spcPts val="3856"/>
              </a:spcBef>
            </a:pPr>
            <a:r>
              <a:rPr sz="1600" i="1" spc="0" dirty="0" smtClean="0">
                <a:solidFill>
                  <a:srgbClr val="000098"/>
                </a:solidFill>
                <a:latin typeface="Times New Roman" pitchFamily="18" charset="0"/>
                <a:cs typeface="Times New Roman" pitchFamily="18" charset="0"/>
              </a:rPr>
              <a:t>So</a:t>
            </a:r>
            <a:r>
              <a:rPr sz="1600" i="1" spc="-29" dirty="0" smtClean="0">
                <a:solidFill>
                  <a:srgbClr val="000098"/>
                </a:solidFill>
                <a:latin typeface="Times New Roman" pitchFamily="18" charset="0"/>
                <a:cs typeface="Times New Roman" pitchFamily="18" charset="0"/>
              </a:rPr>
              <a:t>u</a:t>
            </a:r>
            <a:r>
              <a:rPr sz="1600" i="1" spc="0" dirty="0" smtClean="0">
                <a:solidFill>
                  <a:srgbClr val="000098"/>
                </a:solidFill>
                <a:latin typeface="Times New Roman" pitchFamily="18" charset="0"/>
                <a:cs typeface="Times New Roman" pitchFamily="18" charset="0"/>
              </a:rPr>
              <a:t>r</a:t>
            </a:r>
            <a:r>
              <a:rPr sz="1600" i="1" spc="34" dirty="0" smtClean="0">
                <a:solidFill>
                  <a:srgbClr val="000098"/>
                </a:solidFill>
                <a:latin typeface="Times New Roman" pitchFamily="18" charset="0"/>
                <a:cs typeface="Times New Roman" pitchFamily="18" charset="0"/>
              </a:rPr>
              <a:t>c</a:t>
            </a:r>
            <a:r>
              <a:rPr sz="1600" i="1" spc="0" dirty="0" smtClean="0">
                <a:solidFill>
                  <a:srgbClr val="000098"/>
                </a:solidFill>
                <a:latin typeface="Times New Roman" pitchFamily="18" charset="0"/>
                <a:cs typeface="Times New Roman" pitchFamily="18" charset="0"/>
              </a:rPr>
              <a:t>e: NA</a:t>
            </a:r>
            <a:r>
              <a:rPr sz="1600" i="1" spc="29" dirty="0" smtClean="0">
                <a:solidFill>
                  <a:srgbClr val="000098"/>
                </a:solidFill>
                <a:latin typeface="Times New Roman" pitchFamily="18" charset="0"/>
                <a:cs typeface="Times New Roman" pitchFamily="18" charset="0"/>
              </a:rPr>
              <a:t>T</a:t>
            </a:r>
            <a:r>
              <a:rPr sz="1600" i="1" spc="0" dirty="0" smtClean="0">
                <a:solidFill>
                  <a:srgbClr val="000098"/>
                </a:solidFill>
                <a:latin typeface="Times New Roman" pitchFamily="18" charset="0"/>
                <a:cs typeface="Times New Roman" pitchFamily="18" charset="0"/>
              </a:rPr>
              <a:t>U</a:t>
            </a:r>
            <a:r>
              <a:rPr sz="1600" i="1" spc="-34" dirty="0" smtClean="0">
                <a:solidFill>
                  <a:srgbClr val="000098"/>
                </a:solidFill>
                <a:latin typeface="Times New Roman" pitchFamily="18" charset="0"/>
                <a:cs typeface="Times New Roman" pitchFamily="18" charset="0"/>
              </a:rPr>
              <a:t>R</a:t>
            </a:r>
            <a:r>
              <a:rPr sz="1600" i="1" spc="0" dirty="0" smtClean="0">
                <a:solidFill>
                  <a:srgbClr val="000098"/>
                </a:solidFill>
                <a:latin typeface="Times New Roman" pitchFamily="18" charset="0"/>
                <a:cs typeface="Times New Roman" pitchFamily="18" charset="0"/>
              </a:rPr>
              <a:t>E; doi:10.1</a:t>
            </a:r>
            <a:r>
              <a:rPr sz="1600" i="1" spc="-34" dirty="0" smtClean="0">
                <a:solidFill>
                  <a:srgbClr val="000098"/>
                </a:solidFill>
                <a:latin typeface="Times New Roman" pitchFamily="18" charset="0"/>
                <a:cs typeface="Times New Roman" pitchFamily="18" charset="0"/>
              </a:rPr>
              <a:t>0</a:t>
            </a:r>
            <a:r>
              <a:rPr sz="1600" i="1" spc="0" dirty="0" smtClean="0">
                <a:solidFill>
                  <a:srgbClr val="000098"/>
                </a:solidFill>
                <a:latin typeface="Times New Roman" pitchFamily="18" charset="0"/>
                <a:cs typeface="Times New Roman" pitchFamily="18" charset="0"/>
              </a:rPr>
              <a:t>3</a:t>
            </a:r>
            <a:r>
              <a:rPr sz="1600" i="1" spc="-34" dirty="0" smtClean="0">
                <a:solidFill>
                  <a:srgbClr val="000098"/>
                </a:solidFill>
                <a:latin typeface="Times New Roman" pitchFamily="18" charset="0"/>
                <a:cs typeface="Times New Roman" pitchFamily="18" charset="0"/>
              </a:rPr>
              <a:t>8</a:t>
            </a:r>
            <a:r>
              <a:rPr sz="1600" i="1" spc="0" dirty="0" smtClean="0">
                <a:solidFill>
                  <a:srgbClr val="000098"/>
                </a:solidFill>
                <a:latin typeface="Times New Roman" pitchFamily="18" charset="0"/>
                <a:cs typeface="Times New Roman" pitchFamily="18" charset="0"/>
              </a:rPr>
              <a:t>/nature</a:t>
            </a:r>
            <a:r>
              <a:rPr sz="1600" i="1" spc="34" dirty="0" smtClean="0">
                <a:solidFill>
                  <a:srgbClr val="000098"/>
                </a:solidFill>
                <a:latin typeface="Times New Roman" pitchFamily="18" charset="0"/>
                <a:cs typeface="Times New Roman" pitchFamily="18" charset="0"/>
              </a:rPr>
              <a:t>.</a:t>
            </a:r>
            <a:r>
              <a:rPr sz="1600" i="1" spc="0" dirty="0" smtClean="0">
                <a:solidFill>
                  <a:srgbClr val="000098"/>
                </a:solidFill>
                <a:latin typeface="Times New Roman" pitchFamily="18" charset="0"/>
                <a:cs typeface="Times New Roman" pitchFamily="18" charset="0"/>
              </a:rPr>
              <a:t>2</a:t>
            </a:r>
            <a:r>
              <a:rPr sz="1600" i="1" spc="-34" dirty="0" smtClean="0">
                <a:solidFill>
                  <a:srgbClr val="000098"/>
                </a:solidFill>
                <a:latin typeface="Times New Roman" pitchFamily="18" charset="0"/>
                <a:cs typeface="Times New Roman" pitchFamily="18" charset="0"/>
              </a:rPr>
              <a:t>0</a:t>
            </a:r>
            <a:r>
              <a:rPr sz="1600" i="1" spc="29" dirty="0" smtClean="0">
                <a:solidFill>
                  <a:srgbClr val="000098"/>
                </a:solidFill>
                <a:latin typeface="Times New Roman" pitchFamily="18" charset="0"/>
                <a:cs typeface="Times New Roman" pitchFamily="18" charset="0"/>
              </a:rPr>
              <a:t>1</a:t>
            </a:r>
            <a:r>
              <a:rPr sz="1600" i="1" spc="0" dirty="0" smtClean="0">
                <a:solidFill>
                  <a:srgbClr val="000098"/>
                </a:solidFill>
                <a:latin typeface="Times New Roman" pitchFamily="18" charset="0"/>
                <a:cs typeface="Times New Roman" pitchFamily="18" charset="0"/>
              </a:rPr>
              <a:t>5.1</a:t>
            </a:r>
            <a:r>
              <a:rPr sz="1600" i="1" spc="-34" dirty="0" smtClean="0">
                <a:solidFill>
                  <a:srgbClr val="000098"/>
                </a:solidFill>
                <a:latin typeface="Times New Roman" pitchFamily="18" charset="0"/>
                <a:cs typeface="Times New Roman" pitchFamily="18" charset="0"/>
              </a:rPr>
              <a:t>7</a:t>
            </a:r>
            <a:r>
              <a:rPr sz="1600" i="1" spc="0" dirty="0" smtClean="0">
                <a:solidFill>
                  <a:srgbClr val="000098"/>
                </a:solidFill>
                <a:latin typeface="Times New Roman" pitchFamily="18" charset="0"/>
                <a:cs typeface="Times New Roman" pitchFamily="18" charset="0"/>
              </a:rPr>
              <a:t>709</a:t>
            </a:r>
            <a:endParaRPr sz="1600" dirty="0">
              <a:latin typeface="Times New Roman" pitchFamily="18" charset="0"/>
              <a:cs typeface="Times New Roman" pitchFamily="18" charset="0"/>
            </a:endParaRPr>
          </a:p>
        </p:txBody>
      </p:sp>
      <p:sp>
        <p:nvSpPr>
          <p:cNvPr id="2" name="object 2"/>
          <p:cNvSpPr txBox="1"/>
          <p:nvPr/>
        </p:nvSpPr>
        <p:spPr>
          <a:xfrm>
            <a:off x="1885950" y="1133475"/>
            <a:ext cx="762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74700" y="34925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FEFE"/>
          </a:solidFill>
        </p:spPr>
        <p:txBody>
          <a:bodyPr wrap="square" lIns="0" tIns="0" rIns="0" bIns="0" rtlCol="0">
            <a:noAutofit/>
          </a:bodyPr>
          <a:lstStyle/>
          <a:p>
            <a:endParaRPr/>
          </a:p>
        </p:txBody>
      </p:sp>
      <p:sp>
        <p:nvSpPr>
          <p:cNvPr id="6" name="object 6"/>
          <p:cNvSpPr/>
          <p:nvPr/>
        </p:nvSpPr>
        <p:spPr>
          <a:xfrm>
            <a:off x="774700" y="1457325"/>
            <a:ext cx="9144000" cy="31750"/>
          </a:xfrm>
          <a:custGeom>
            <a:avLst/>
            <a:gdLst/>
            <a:ahLst/>
            <a:cxnLst/>
            <a:rect l="l" t="t" r="r" b="b"/>
            <a:pathLst>
              <a:path w="9144000" h="31750">
                <a:moveTo>
                  <a:pt x="0" y="0"/>
                </a:moveTo>
                <a:lnTo>
                  <a:pt x="9144000" y="0"/>
                </a:lnTo>
                <a:lnTo>
                  <a:pt x="9144000" y="31750"/>
                </a:lnTo>
                <a:lnTo>
                  <a:pt x="0" y="31750"/>
                </a:lnTo>
                <a:lnTo>
                  <a:pt x="0" y="0"/>
                </a:lnTo>
                <a:close/>
              </a:path>
            </a:pathLst>
          </a:custGeom>
          <a:solidFill>
            <a:srgbClr val="FEFE00"/>
          </a:solidFill>
        </p:spPr>
        <p:txBody>
          <a:bodyPr wrap="square" lIns="0" tIns="0" rIns="0" bIns="0" rtlCol="0">
            <a:noAutofit/>
          </a:bodyPr>
          <a:lstStyle/>
          <a:p>
            <a:endParaRPr/>
          </a:p>
        </p:txBody>
      </p:sp>
      <p:sp>
        <p:nvSpPr>
          <p:cNvPr id="7" name="object 7"/>
          <p:cNvSpPr/>
          <p:nvPr/>
        </p:nvSpPr>
        <p:spPr>
          <a:xfrm>
            <a:off x="895350" y="711200"/>
            <a:ext cx="1346200" cy="692150"/>
          </a:xfrm>
          <a:custGeom>
            <a:avLst/>
            <a:gdLst/>
            <a:ahLst/>
            <a:cxnLst/>
            <a:rect l="l" t="t" r="r" b="b"/>
            <a:pathLst>
              <a:path w="1346200" h="692150">
                <a:moveTo>
                  <a:pt x="1289050" y="590550"/>
                </a:moveTo>
                <a:lnTo>
                  <a:pt x="1282700" y="590550"/>
                </a:lnTo>
                <a:lnTo>
                  <a:pt x="1289050" y="622300"/>
                </a:lnTo>
                <a:lnTo>
                  <a:pt x="1295400" y="622300"/>
                </a:lnTo>
                <a:lnTo>
                  <a:pt x="1295400" y="590550"/>
                </a:lnTo>
                <a:lnTo>
                  <a:pt x="1289050" y="590550"/>
                </a:lnTo>
                <a:close/>
              </a:path>
              <a:path w="1346200" h="692150">
                <a:moveTo>
                  <a:pt x="1295400" y="374650"/>
                </a:moveTo>
                <a:lnTo>
                  <a:pt x="1295400" y="381000"/>
                </a:lnTo>
                <a:lnTo>
                  <a:pt x="1301750" y="381000"/>
                </a:lnTo>
                <a:lnTo>
                  <a:pt x="1295400" y="368300"/>
                </a:lnTo>
                <a:lnTo>
                  <a:pt x="1295400" y="374650"/>
                </a:lnTo>
                <a:close/>
              </a:path>
              <a:path w="1346200" h="692150">
                <a:moveTo>
                  <a:pt x="1289050" y="463550"/>
                </a:moveTo>
                <a:lnTo>
                  <a:pt x="1282700" y="463550"/>
                </a:lnTo>
                <a:lnTo>
                  <a:pt x="1289050" y="495300"/>
                </a:lnTo>
                <a:lnTo>
                  <a:pt x="1289050" y="463550"/>
                </a:lnTo>
                <a:close/>
              </a:path>
              <a:path w="1346200" h="692150">
                <a:moveTo>
                  <a:pt x="1289050" y="304800"/>
                </a:moveTo>
                <a:lnTo>
                  <a:pt x="1282700" y="304800"/>
                </a:lnTo>
                <a:lnTo>
                  <a:pt x="1289050" y="330200"/>
                </a:lnTo>
                <a:lnTo>
                  <a:pt x="1289050" y="304800"/>
                </a:lnTo>
                <a:close/>
              </a:path>
              <a:path w="1346200" h="692150">
                <a:moveTo>
                  <a:pt x="1289050" y="330200"/>
                </a:moveTo>
                <a:lnTo>
                  <a:pt x="1282700" y="304800"/>
                </a:lnTo>
                <a:lnTo>
                  <a:pt x="1282700" y="330200"/>
                </a:lnTo>
                <a:lnTo>
                  <a:pt x="1289050" y="330200"/>
                </a:lnTo>
                <a:close/>
              </a:path>
              <a:path w="1346200" h="692150">
                <a:moveTo>
                  <a:pt x="1282700" y="355600"/>
                </a:moveTo>
                <a:lnTo>
                  <a:pt x="1276350" y="349250"/>
                </a:lnTo>
                <a:lnTo>
                  <a:pt x="1282700" y="387350"/>
                </a:lnTo>
                <a:lnTo>
                  <a:pt x="1282700" y="355600"/>
                </a:lnTo>
                <a:close/>
              </a:path>
              <a:path w="1346200" h="692150">
                <a:moveTo>
                  <a:pt x="1282700" y="387350"/>
                </a:moveTo>
                <a:lnTo>
                  <a:pt x="1276350" y="349250"/>
                </a:lnTo>
                <a:lnTo>
                  <a:pt x="1276350" y="387350"/>
                </a:lnTo>
                <a:lnTo>
                  <a:pt x="1282700" y="387350"/>
                </a:lnTo>
                <a:close/>
              </a:path>
              <a:path w="1346200" h="692150">
                <a:moveTo>
                  <a:pt x="1270000" y="349250"/>
                </a:moveTo>
                <a:lnTo>
                  <a:pt x="1263650" y="349250"/>
                </a:lnTo>
                <a:lnTo>
                  <a:pt x="1270000" y="381000"/>
                </a:lnTo>
                <a:lnTo>
                  <a:pt x="1270000" y="349250"/>
                </a:lnTo>
                <a:close/>
              </a:path>
              <a:path w="1346200" h="692150">
                <a:moveTo>
                  <a:pt x="1270000" y="381000"/>
                </a:moveTo>
                <a:lnTo>
                  <a:pt x="1263650" y="349250"/>
                </a:lnTo>
                <a:lnTo>
                  <a:pt x="1263650" y="381000"/>
                </a:lnTo>
                <a:lnTo>
                  <a:pt x="1270000" y="381000"/>
                </a:lnTo>
                <a:close/>
              </a:path>
              <a:path w="1346200" h="692150">
                <a:moveTo>
                  <a:pt x="1250950" y="355600"/>
                </a:moveTo>
                <a:lnTo>
                  <a:pt x="1250950" y="368300"/>
                </a:lnTo>
                <a:lnTo>
                  <a:pt x="1244600" y="368300"/>
                </a:lnTo>
                <a:lnTo>
                  <a:pt x="1244600" y="342900"/>
                </a:lnTo>
                <a:lnTo>
                  <a:pt x="1238250" y="342900"/>
                </a:lnTo>
                <a:lnTo>
                  <a:pt x="1244600" y="374650"/>
                </a:lnTo>
                <a:lnTo>
                  <a:pt x="1250950" y="374650"/>
                </a:lnTo>
                <a:lnTo>
                  <a:pt x="1257300" y="381000"/>
                </a:lnTo>
                <a:lnTo>
                  <a:pt x="1250950" y="355600"/>
                </a:lnTo>
                <a:close/>
              </a:path>
              <a:path w="1346200" h="692150">
                <a:moveTo>
                  <a:pt x="1257300" y="342900"/>
                </a:moveTo>
                <a:lnTo>
                  <a:pt x="1250950" y="342900"/>
                </a:lnTo>
                <a:lnTo>
                  <a:pt x="1257300" y="381000"/>
                </a:lnTo>
                <a:lnTo>
                  <a:pt x="1257300" y="342900"/>
                </a:lnTo>
                <a:close/>
              </a:path>
              <a:path w="1346200" h="692150">
                <a:moveTo>
                  <a:pt x="1250950" y="349250"/>
                </a:moveTo>
                <a:lnTo>
                  <a:pt x="1250950" y="355600"/>
                </a:lnTo>
                <a:lnTo>
                  <a:pt x="1257300" y="381000"/>
                </a:lnTo>
                <a:lnTo>
                  <a:pt x="1250950" y="342900"/>
                </a:lnTo>
                <a:lnTo>
                  <a:pt x="1250950" y="349250"/>
                </a:lnTo>
                <a:close/>
              </a:path>
              <a:path w="1346200" h="692150">
                <a:moveTo>
                  <a:pt x="1244600" y="342900"/>
                </a:moveTo>
                <a:lnTo>
                  <a:pt x="1244600" y="368300"/>
                </a:lnTo>
                <a:lnTo>
                  <a:pt x="1244600" y="342900"/>
                </a:lnTo>
                <a:close/>
              </a:path>
              <a:path w="1346200" h="692150">
                <a:moveTo>
                  <a:pt x="1174750" y="336550"/>
                </a:moveTo>
                <a:lnTo>
                  <a:pt x="1174750" y="361950"/>
                </a:lnTo>
                <a:lnTo>
                  <a:pt x="1181100" y="361950"/>
                </a:lnTo>
                <a:lnTo>
                  <a:pt x="1174750" y="342900"/>
                </a:lnTo>
                <a:lnTo>
                  <a:pt x="1181100" y="361950"/>
                </a:lnTo>
                <a:lnTo>
                  <a:pt x="1174750" y="330200"/>
                </a:lnTo>
                <a:lnTo>
                  <a:pt x="1174750" y="355600"/>
                </a:lnTo>
                <a:lnTo>
                  <a:pt x="1174750" y="336550"/>
                </a:lnTo>
                <a:close/>
              </a:path>
              <a:path w="1346200" h="692150">
                <a:moveTo>
                  <a:pt x="1193800" y="558800"/>
                </a:moveTo>
                <a:lnTo>
                  <a:pt x="1193800" y="565150"/>
                </a:lnTo>
                <a:lnTo>
                  <a:pt x="1200150" y="590550"/>
                </a:lnTo>
                <a:lnTo>
                  <a:pt x="1193800" y="527050"/>
                </a:lnTo>
                <a:lnTo>
                  <a:pt x="1193800" y="520700"/>
                </a:lnTo>
                <a:lnTo>
                  <a:pt x="1187450" y="520700"/>
                </a:lnTo>
                <a:lnTo>
                  <a:pt x="1187450" y="558800"/>
                </a:lnTo>
                <a:lnTo>
                  <a:pt x="1193800" y="558800"/>
                </a:lnTo>
                <a:close/>
              </a:path>
              <a:path w="1346200" h="692150">
                <a:moveTo>
                  <a:pt x="1200150" y="527050"/>
                </a:moveTo>
                <a:lnTo>
                  <a:pt x="1193800" y="527050"/>
                </a:lnTo>
                <a:lnTo>
                  <a:pt x="1200150" y="590550"/>
                </a:lnTo>
                <a:lnTo>
                  <a:pt x="1200150" y="527050"/>
                </a:lnTo>
                <a:close/>
              </a:path>
              <a:path w="1346200" h="692150">
                <a:moveTo>
                  <a:pt x="1200150" y="590550"/>
                </a:moveTo>
                <a:lnTo>
                  <a:pt x="1193800" y="565150"/>
                </a:lnTo>
                <a:lnTo>
                  <a:pt x="1193800" y="584200"/>
                </a:lnTo>
                <a:lnTo>
                  <a:pt x="1200150" y="590550"/>
                </a:lnTo>
                <a:close/>
              </a:path>
              <a:path w="1346200" h="692150">
                <a:moveTo>
                  <a:pt x="1200150" y="628650"/>
                </a:moveTo>
                <a:lnTo>
                  <a:pt x="1193800" y="628650"/>
                </a:lnTo>
                <a:lnTo>
                  <a:pt x="1200150" y="654050"/>
                </a:lnTo>
                <a:lnTo>
                  <a:pt x="1206500" y="654050"/>
                </a:lnTo>
                <a:lnTo>
                  <a:pt x="1206500" y="628650"/>
                </a:lnTo>
                <a:lnTo>
                  <a:pt x="1200150" y="628650"/>
                </a:lnTo>
                <a:close/>
              </a:path>
              <a:path w="1346200" h="692150">
                <a:moveTo>
                  <a:pt x="1200150" y="654050"/>
                </a:moveTo>
                <a:lnTo>
                  <a:pt x="1193800" y="628650"/>
                </a:lnTo>
                <a:lnTo>
                  <a:pt x="1174750" y="628650"/>
                </a:lnTo>
                <a:lnTo>
                  <a:pt x="1174750" y="635000"/>
                </a:lnTo>
                <a:lnTo>
                  <a:pt x="1168400" y="635000"/>
                </a:lnTo>
                <a:lnTo>
                  <a:pt x="1168400" y="641350"/>
                </a:lnTo>
                <a:lnTo>
                  <a:pt x="1200150" y="654050"/>
                </a:lnTo>
                <a:close/>
              </a:path>
              <a:path w="1346200" h="692150">
                <a:moveTo>
                  <a:pt x="1168400" y="330200"/>
                </a:moveTo>
                <a:lnTo>
                  <a:pt x="1168400" y="323850"/>
                </a:lnTo>
                <a:lnTo>
                  <a:pt x="1168400" y="361950"/>
                </a:lnTo>
                <a:lnTo>
                  <a:pt x="1174750" y="361950"/>
                </a:lnTo>
                <a:lnTo>
                  <a:pt x="1174750" y="336550"/>
                </a:lnTo>
                <a:lnTo>
                  <a:pt x="1168400" y="330200"/>
                </a:lnTo>
                <a:close/>
              </a:path>
              <a:path w="1346200" h="692150">
                <a:moveTo>
                  <a:pt x="1162050" y="330200"/>
                </a:moveTo>
                <a:lnTo>
                  <a:pt x="1162050" y="342900"/>
                </a:lnTo>
                <a:lnTo>
                  <a:pt x="1162050" y="336550"/>
                </a:lnTo>
                <a:lnTo>
                  <a:pt x="1155700" y="336550"/>
                </a:lnTo>
                <a:lnTo>
                  <a:pt x="1155700" y="317500"/>
                </a:lnTo>
                <a:lnTo>
                  <a:pt x="1149350" y="317500"/>
                </a:lnTo>
                <a:lnTo>
                  <a:pt x="1155700" y="355600"/>
                </a:lnTo>
                <a:lnTo>
                  <a:pt x="1162050" y="355600"/>
                </a:lnTo>
                <a:lnTo>
                  <a:pt x="1162050" y="349250"/>
                </a:lnTo>
                <a:lnTo>
                  <a:pt x="1168400" y="361950"/>
                </a:lnTo>
                <a:lnTo>
                  <a:pt x="1162050" y="330200"/>
                </a:lnTo>
                <a:close/>
              </a:path>
              <a:path w="1346200" h="692150">
                <a:moveTo>
                  <a:pt x="1162050" y="323850"/>
                </a:moveTo>
                <a:lnTo>
                  <a:pt x="1162050" y="330200"/>
                </a:lnTo>
                <a:lnTo>
                  <a:pt x="1168400" y="361950"/>
                </a:lnTo>
                <a:lnTo>
                  <a:pt x="1168400" y="323850"/>
                </a:lnTo>
                <a:lnTo>
                  <a:pt x="1162050" y="323850"/>
                </a:lnTo>
                <a:close/>
              </a:path>
              <a:path w="1346200" h="692150">
                <a:moveTo>
                  <a:pt x="1155700" y="317500"/>
                </a:moveTo>
                <a:lnTo>
                  <a:pt x="1155700" y="336550"/>
                </a:lnTo>
                <a:lnTo>
                  <a:pt x="1155700" y="317500"/>
                </a:lnTo>
                <a:close/>
              </a:path>
              <a:path w="1346200" h="692150">
                <a:moveTo>
                  <a:pt x="1155700" y="355600"/>
                </a:moveTo>
                <a:lnTo>
                  <a:pt x="1149350" y="317500"/>
                </a:lnTo>
                <a:lnTo>
                  <a:pt x="1149350" y="355600"/>
                </a:lnTo>
                <a:lnTo>
                  <a:pt x="1155700" y="355600"/>
                </a:lnTo>
                <a:close/>
              </a:path>
              <a:path w="1346200" h="692150">
                <a:moveTo>
                  <a:pt x="1143000" y="317500"/>
                </a:moveTo>
                <a:lnTo>
                  <a:pt x="1136650" y="317500"/>
                </a:lnTo>
                <a:lnTo>
                  <a:pt x="1143000" y="355600"/>
                </a:lnTo>
                <a:lnTo>
                  <a:pt x="1143000" y="317500"/>
                </a:lnTo>
                <a:close/>
              </a:path>
              <a:path w="1346200" h="692150">
                <a:moveTo>
                  <a:pt x="1143000" y="355600"/>
                </a:moveTo>
                <a:lnTo>
                  <a:pt x="1136650" y="317500"/>
                </a:lnTo>
                <a:lnTo>
                  <a:pt x="1136650" y="355600"/>
                </a:lnTo>
                <a:lnTo>
                  <a:pt x="1143000" y="355600"/>
                </a:lnTo>
                <a:close/>
              </a:path>
              <a:path w="1346200" h="692150">
                <a:moveTo>
                  <a:pt x="1130300" y="311150"/>
                </a:moveTo>
                <a:lnTo>
                  <a:pt x="1123950" y="311150"/>
                </a:lnTo>
                <a:lnTo>
                  <a:pt x="1130300" y="349250"/>
                </a:lnTo>
                <a:lnTo>
                  <a:pt x="1130300" y="311150"/>
                </a:lnTo>
                <a:close/>
              </a:path>
              <a:path w="1346200" h="692150">
                <a:moveTo>
                  <a:pt x="1130300" y="349250"/>
                </a:moveTo>
                <a:lnTo>
                  <a:pt x="1123950" y="311150"/>
                </a:lnTo>
                <a:lnTo>
                  <a:pt x="1123950" y="349250"/>
                </a:lnTo>
                <a:lnTo>
                  <a:pt x="1130300" y="349250"/>
                </a:lnTo>
                <a:close/>
              </a:path>
              <a:path w="1346200" h="692150">
                <a:moveTo>
                  <a:pt x="1092200" y="304800"/>
                </a:moveTo>
                <a:lnTo>
                  <a:pt x="1098550" y="342900"/>
                </a:lnTo>
                <a:lnTo>
                  <a:pt x="1104900" y="342900"/>
                </a:lnTo>
                <a:lnTo>
                  <a:pt x="1104900" y="336550"/>
                </a:lnTo>
                <a:lnTo>
                  <a:pt x="1111250" y="342900"/>
                </a:lnTo>
                <a:lnTo>
                  <a:pt x="1104900" y="317500"/>
                </a:lnTo>
                <a:lnTo>
                  <a:pt x="1111250" y="342900"/>
                </a:lnTo>
                <a:lnTo>
                  <a:pt x="1117600" y="349250"/>
                </a:lnTo>
                <a:lnTo>
                  <a:pt x="1117600" y="311150"/>
                </a:lnTo>
                <a:lnTo>
                  <a:pt x="1104900" y="311150"/>
                </a:lnTo>
                <a:lnTo>
                  <a:pt x="1104900" y="330200"/>
                </a:lnTo>
                <a:lnTo>
                  <a:pt x="1104900" y="311150"/>
                </a:lnTo>
                <a:lnTo>
                  <a:pt x="1098550" y="304800"/>
                </a:lnTo>
                <a:lnTo>
                  <a:pt x="1092200" y="304800"/>
                </a:lnTo>
                <a:close/>
              </a:path>
              <a:path w="1346200" h="692150">
                <a:moveTo>
                  <a:pt x="1098550" y="342900"/>
                </a:moveTo>
                <a:lnTo>
                  <a:pt x="1092200" y="304800"/>
                </a:lnTo>
                <a:lnTo>
                  <a:pt x="1092200" y="342900"/>
                </a:lnTo>
                <a:lnTo>
                  <a:pt x="1098550" y="342900"/>
                </a:lnTo>
                <a:close/>
              </a:path>
              <a:path w="1346200" h="692150">
                <a:moveTo>
                  <a:pt x="1117600" y="311150"/>
                </a:moveTo>
                <a:lnTo>
                  <a:pt x="1117600" y="336550"/>
                </a:lnTo>
                <a:lnTo>
                  <a:pt x="1117600" y="311150"/>
                </a:lnTo>
                <a:close/>
              </a:path>
              <a:path w="1346200" h="692150">
                <a:moveTo>
                  <a:pt x="1079500" y="298450"/>
                </a:moveTo>
                <a:lnTo>
                  <a:pt x="1085850" y="342900"/>
                </a:lnTo>
                <a:lnTo>
                  <a:pt x="1085850" y="336550"/>
                </a:lnTo>
                <a:lnTo>
                  <a:pt x="1092200" y="336550"/>
                </a:lnTo>
                <a:lnTo>
                  <a:pt x="1092200" y="330200"/>
                </a:lnTo>
                <a:lnTo>
                  <a:pt x="1085850" y="323850"/>
                </a:lnTo>
                <a:lnTo>
                  <a:pt x="1085850" y="298450"/>
                </a:lnTo>
                <a:lnTo>
                  <a:pt x="1079500" y="298450"/>
                </a:lnTo>
                <a:close/>
              </a:path>
              <a:path w="1346200" h="692150">
                <a:moveTo>
                  <a:pt x="1085850" y="298450"/>
                </a:moveTo>
                <a:lnTo>
                  <a:pt x="1085850" y="323850"/>
                </a:lnTo>
                <a:lnTo>
                  <a:pt x="1085850" y="298450"/>
                </a:lnTo>
                <a:close/>
              </a:path>
              <a:path w="1346200" h="692150">
                <a:moveTo>
                  <a:pt x="1085850" y="342900"/>
                </a:moveTo>
                <a:lnTo>
                  <a:pt x="1079500" y="298450"/>
                </a:lnTo>
                <a:lnTo>
                  <a:pt x="1079500" y="342900"/>
                </a:lnTo>
                <a:lnTo>
                  <a:pt x="1085850" y="342900"/>
                </a:lnTo>
                <a:close/>
              </a:path>
              <a:path w="1346200" h="692150">
                <a:moveTo>
                  <a:pt x="1073150" y="298450"/>
                </a:moveTo>
                <a:lnTo>
                  <a:pt x="1066800" y="298450"/>
                </a:lnTo>
                <a:lnTo>
                  <a:pt x="1073150" y="336550"/>
                </a:lnTo>
                <a:lnTo>
                  <a:pt x="1073150" y="298450"/>
                </a:lnTo>
                <a:close/>
              </a:path>
              <a:path w="1346200" h="692150">
                <a:moveTo>
                  <a:pt x="1073150" y="336550"/>
                </a:moveTo>
                <a:lnTo>
                  <a:pt x="1066800" y="298450"/>
                </a:lnTo>
                <a:lnTo>
                  <a:pt x="1060450" y="298450"/>
                </a:lnTo>
                <a:lnTo>
                  <a:pt x="1060450" y="317500"/>
                </a:lnTo>
                <a:lnTo>
                  <a:pt x="1060450" y="298450"/>
                </a:lnTo>
                <a:lnTo>
                  <a:pt x="1060450" y="336550"/>
                </a:lnTo>
                <a:lnTo>
                  <a:pt x="1066800" y="336550"/>
                </a:lnTo>
                <a:lnTo>
                  <a:pt x="1060450" y="330200"/>
                </a:lnTo>
                <a:lnTo>
                  <a:pt x="1060450" y="323850"/>
                </a:lnTo>
                <a:lnTo>
                  <a:pt x="1066800" y="336550"/>
                </a:lnTo>
                <a:lnTo>
                  <a:pt x="1060450" y="304800"/>
                </a:lnTo>
                <a:lnTo>
                  <a:pt x="1066800" y="336550"/>
                </a:lnTo>
                <a:lnTo>
                  <a:pt x="1073150" y="336550"/>
                </a:lnTo>
                <a:close/>
              </a:path>
              <a:path w="1346200" h="692150">
                <a:moveTo>
                  <a:pt x="1054100" y="298450"/>
                </a:moveTo>
                <a:lnTo>
                  <a:pt x="1054100" y="292100"/>
                </a:lnTo>
                <a:lnTo>
                  <a:pt x="1054100" y="336550"/>
                </a:lnTo>
                <a:lnTo>
                  <a:pt x="1060450" y="336550"/>
                </a:lnTo>
                <a:lnTo>
                  <a:pt x="1060450" y="298450"/>
                </a:lnTo>
                <a:lnTo>
                  <a:pt x="1054100" y="298450"/>
                </a:lnTo>
                <a:close/>
              </a:path>
              <a:path w="1346200" h="692150">
                <a:moveTo>
                  <a:pt x="1054100" y="336550"/>
                </a:moveTo>
                <a:lnTo>
                  <a:pt x="1054100" y="292100"/>
                </a:lnTo>
                <a:lnTo>
                  <a:pt x="1047750" y="292100"/>
                </a:lnTo>
                <a:lnTo>
                  <a:pt x="1047750" y="336550"/>
                </a:lnTo>
                <a:lnTo>
                  <a:pt x="1054100" y="336550"/>
                </a:lnTo>
                <a:close/>
              </a:path>
              <a:path w="1346200" h="692150">
                <a:moveTo>
                  <a:pt x="996950" y="292100"/>
                </a:moveTo>
                <a:lnTo>
                  <a:pt x="996950" y="304800"/>
                </a:lnTo>
                <a:lnTo>
                  <a:pt x="996950" y="298450"/>
                </a:lnTo>
                <a:lnTo>
                  <a:pt x="990600" y="292100"/>
                </a:lnTo>
                <a:lnTo>
                  <a:pt x="990600" y="273050"/>
                </a:lnTo>
                <a:lnTo>
                  <a:pt x="984250" y="273050"/>
                </a:lnTo>
                <a:lnTo>
                  <a:pt x="984250" y="279400"/>
                </a:lnTo>
                <a:lnTo>
                  <a:pt x="990600" y="323850"/>
                </a:lnTo>
                <a:lnTo>
                  <a:pt x="990600" y="317500"/>
                </a:lnTo>
                <a:lnTo>
                  <a:pt x="996950" y="317500"/>
                </a:lnTo>
                <a:lnTo>
                  <a:pt x="996950" y="311150"/>
                </a:lnTo>
                <a:lnTo>
                  <a:pt x="1003300" y="323850"/>
                </a:lnTo>
                <a:lnTo>
                  <a:pt x="996950" y="292100"/>
                </a:lnTo>
                <a:close/>
              </a:path>
              <a:path w="1346200" h="692150">
                <a:moveTo>
                  <a:pt x="1009650" y="279400"/>
                </a:moveTo>
                <a:lnTo>
                  <a:pt x="1003300" y="279400"/>
                </a:lnTo>
                <a:lnTo>
                  <a:pt x="1009650" y="323850"/>
                </a:lnTo>
                <a:lnTo>
                  <a:pt x="1009650" y="279400"/>
                </a:lnTo>
                <a:close/>
              </a:path>
              <a:path w="1346200" h="692150">
                <a:moveTo>
                  <a:pt x="1003300" y="323850"/>
                </a:moveTo>
                <a:lnTo>
                  <a:pt x="1009650" y="323850"/>
                </a:lnTo>
                <a:lnTo>
                  <a:pt x="1003300" y="279400"/>
                </a:lnTo>
                <a:lnTo>
                  <a:pt x="996950" y="279400"/>
                </a:lnTo>
                <a:lnTo>
                  <a:pt x="996950" y="292100"/>
                </a:lnTo>
                <a:lnTo>
                  <a:pt x="1003300" y="323850"/>
                </a:lnTo>
                <a:close/>
              </a:path>
              <a:path w="1346200" h="692150">
                <a:moveTo>
                  <a:pt x="996950" y="317500"/>
                </a:moveTo>
                <a:lnTo>
                  <a:pt x="996950" y="323850"/>
                </a:lnTo>
                <a:lnTo>
                  <a:pt x="1003300" y="323850"/>
                </a:lnTo>
                <a:lnTo>
                  <a:pt x="996950" y="311150"/>
                </a:lnTo>
                <a:lnTo>
                  <a:pt x="996950" y="317500"/>
                </a:lnTo>
                <a:close/>
              </a:path>
              <a:path w="1346200" h="692150">
                <a:moveTo>
                  <a:pt x="977900" y="292100"/>
                </a:moveTo>
                <a:lnTo>
                  <a:pt x="984250" y="311150"/>
                </a:lnTo>
                <a:lnTo>
                  <a:pt x="977900" y="279400"/>
                </a:lnTo>
                <a:lnTo>
                  <a:pt x="977900" y="304800"/>
                </a:lnTo>
                <a:lnTo>
                  <a:pt x="977900" y="279400"/>
                </a:lnTo>
                <a:lnTo>
                  <a:pt x="971550" y="273050"/>
                </a:lnTo>
                <a:lnTo>
                  <a:pt x="965200" y="273050"/>
                </a:lnTo>
                <a:lnTo>
                  <a:pt x="965200" y="279400"/>
                </a:lnTo>
                <a:lnTo>
                  <a:pt x="971550" y="317500"/>
                </a:lnTo>
                <a:lnTo>
                  <a:pt x="977900" y="317500"/>
                </a:lnTo>
                <a:lnTo>
                  <a:pt x="977900" y="311150"/>
                </a:lnTo>
                <a:lnTo>
                  <a:pt x="984250" y="311150"/>
                </a:lnTo>
                <a:lnTo>
                  <a:pt x="977900" y="292100"/>
                </a:lnTo>
                <a:lnTo>
                  <a:pt x="977900" y="285750"/>
                </a:lnTo>
                <a:lnTo>
                  <a:pt x="977900" y="292100"/>
                </a:lnTo>
                <a:close/>
              </a:path>
              <a:path w="1346200" h="692150">
                <a:moveTo>
                  <a:pt x="971550" y="317500"/>
                </a:moveTo>
                <a:lnTo>
                  <a:pt x="965200" y="279400"/>
                </a:lnTo>
                <a:lnTo>
                  <a:pt x="965200" y="317500"/>
                </a:lnTo>
                <a:lnTo>
                  <a:pt x="971550" y="317500"/>
                </a:lnTo>
                <a:close/>
              </a:path>
              <a:path w="1346200" h="692150">
                <a:moveTo>
                  <a:pt x="984250" y="311150"/>
                </a:moveTo>
                <a:lnTo>
                  <a:pt x="984250" y="317500"/>
                </a:lnTo>
                <a:lnTo>
                  <a:pt x="990600" y="323850"/>
                </a:lnTo>
                <a:lnTo>
                  <a:pt x="984250" y="279400"/>
                </a:lnTo>
                <a:lnTo>
                  <a:pt x="977900" y="279400"/>
                </a:lnTo>
                <a:lnTo>
                  <a:pt x="984250" y="311150"/>
                </a:lnTo>
                <a:close/>
              </a:path>
              <a:path w="1346200" h="692150">
                <a:moveTo>
                  <a:pt x="990600" y="273050"/>
                </a:moveTo>
                <a:lnTo>
                  <a:pt x="990600" y="292100"/>
                </a:lnTo>
                <a:lnTo>
                  <a:pt x="990600" y="273050"/>
                </a:lnTo>
                <a:close/>
              </a:path>
              <a:path w="1346200" h="692150">
                <a:moveTo>
                  <a:pt x="952500" y="311150"/>
                </a:moveTo>
                <a:lnTo>
                  <a:pt x="952500" y="317500"/>
                </a:lnTo>
                <a:lnTo>
                  <a:pt x="958850" y="311150"/>
                </a:lnTo>
                <a:lnTo>
                  <a:pt x="952500" y="266700"/>
                </a:lnTo>
                <a:lnTo>
                  <a:pt x="946150" y="266700"/>
                </a:lnTo>
                <a:lnTo>
                  <a:pt x="946150" y="311150"/>
                </a:lnTo>
                <a:lnTo>
                  <a:pt x="952500" y="311150"/>
                </a:lnTo>
                <a:close/>
              </a:path>
              <a:path w="1346200" h="692150">
                <a:moveTo>
                  <a:pt x="958850" y="266700"/>
                </a:moveTo>
                <a:lnTo>
                  <a:pt x="952500" y="266700"/>
                </a:lnTo>
                <a:lnTo>
                  <a:pt x="958850" y="311150"/>
                </a:lnTo>
                <a:lnTo>
                  <a:pt x="958850" y="266700"/>
                </a:lnTo>
                <a:close/>
              </a:path>
              <a:path w="1346200" h="692150">
                <a:moveTo>
                  <a:pt x="939800" y="260350"/>
                </a:moveTo>
                <a:lnTo>
                  <a:pt x="933450" y="260350"/>
                </a:lnTo>
                <a:lnTo>
                  <a:pt x="939800" y="311150"/>
                </a:lnTo>
                <a:lnTo>
                  <a:pt x="939800" y="260350"/>
                </a:lnTo>
                <a:close/>
              </a:path>
              <a:path w="1346200" h="692150">
                <a:moveTo>
                  <a:pt x="933450" y="311150"/>
                </a:moveTo>
                <a:lnTo>
                  <a:pt x="939800" y="311150"/>
                </a:lnTo>
                <a:lnTo>
                  <a:pt x="933450" y="260350"/>
                </a:lnTo>
                <a:lnTo>
                  <a:pt x="927100" y="260350"/>
                </a:lnTo>
                <a:lnTo>
                  <a:pt x="927100" y="311150"/>
                </a:lnTo>
                <a:lnTo>
                  <a:pt x="933450" y="311150"/>
                </a:lnTo>
                <a:close/>
              </a:path>
              <a:path w="1346200" h="692150">
                <a:moveTo>
                  <a:pt x="920750" y="190500"/>
                </a:moveTo>
                <a:lnTo>
                  <a:pt x="914400" y="184150"/>
                </a:lnTo>
                <a:lnTo>
                  <a:pt x="920750" y="228600"/>
                </a:lnTo>
                <a:lnTo>
                  <a:pt x="920750" y="190500"/>
                </a:lnTo>
                <a:close/>
              </a:path>
              <a:path w="1346200" h="692150">
                <a:moveTo>
                  <a:pt x="914400" y="184150"/>
                </a:moveTo>
                <a:lnTo>
                  <a:pt x="908050" y="184150"/>
                </a:lnTo>
                <a:lnTo>
                  <a:pt x="914400" y="234950"/>
                </a:lnTo>
                <a:lnTo>
                  <a:pt x="914400" y="228600"/>
                </a:lnTo>
                <a:lnTo>
                  <a:pt x="920750" y="228600"/>
                </a:lnTo>
                <a:lnTo>
                  <a:pt x="914400" y="184150"/>
                </a:lnTo>
                <a:close/>
              </a:path>
              <a:path w="1346200" h="692150">
                <a:moveTo>
                  <a:pt x="914400" y="234950"/>
                </a:moveTo>
                <a:lnTo>
                  <a:pt x="908050" y="184150"/>
                </a:lnTo>
                <a:lnTo>
                  <a:pt x="908050" y="228600"/>
                </a:lnTo>
                <a:lnTo>
                  <a:pt x="914400" y="234950"/>
                </a:lnTo>
                <a:close/>
              </a:path>
              <a:path w="1346200" h="692150">
                <a:moveTo>
                  <a:pt x="920750" y="260350"/>
                </a:moveTo>
                <a:lnTo>
                  <a:pt x="914400" y="260350"/>
                </a:lnTo>
                <a:lnTo>
                  <a:pt x="920750" y="304800"/>
                </a:lnTo>
                <a:lnTo>
                  <a:pt x="920750" y="260350"/>
                </a:lnTo>
                <a:close/>
              </a:path>
              <a:path w="1346200" h="692150">
                <a:moveTo>
                  <a:pt x="914400" y="304800"/>
                </a:moveTo>
                <a:lnTo>
                  <a:pt x="920750" y="304800"/>
                </a:lnTo>
                <a:lnTo>
                  <a:pt x="914400" y="260350"/>
                </a:lnTo>
                <a:lnTo>
                  <a:pt x="908050" y="260350"/>
                </a:lnTo>
                <a:lnTo>
                  <a:pt x="908050" y="304800"/>
                </a:lnTo>
                <a:lnTo>
                  <a:pt x="914400" y="304800"/>
                </a:lnTo>
                <a:close/>
              </a:path>
              <a:path w="1346200" h="692150">
                <a:moveTo>
                  <a:pt x="895350" y="298450"/>
                </a:moveTo>
                <a:lnTo>
                  <a:pt x="895350" y="304800"/>
                </a:lnTo>
                <a:lnTo>
                  <a:pt x="901700" y="304800"/>
                </a:lnTo>
                <a:lnTo>
                  <a:pt x="895350" y="254000"/>
                </a:lnTo>
                <a:lnTo>
                  <a:pt x="889000" y="254000"/>
                </a:lnTo>
                <a:lnTo>
                  <a:pt x="889000" y="298450"/>
                </a:lnTo>
                <a:lnTo>
                  <a:pt x="895350" y="298450"/>
                </a:lnTo>
                <a:close/>
              </a:path>
              <a:path w="1346200" h="692150">
                <a:moveTo>
                  <a:pt x="901700" y="254000"/>
                </a:moveTo>
                <a:lnTo>
                  <a:pt x="895350" y="254000"/>
                </a:lnTo>
                <a:lnTo>
                  <a:pt x="901700" y="304800"/>
                </a:lnTo>
                <a:lnTo>
                  <a:pt x="901700" y="254000"/>
                </a:lnTo>
                <a:close/>
              </a:path>
              <a:path w="1346200" h="692150">
                <a:moveTo>
                  <a:pt x="882650" y="247650"/>
                </a:moveTo>
                <a:lnTo>
                  <a:pt x="876300" y="247650"/>
                </a:lnTo>
                <a:lnTo>
                  <a:pt x="882650" y="298450"/>
                </a:lnTo>
                <a:lnTo>
                  <a:pt x="882650" y="247650"/>
                </a:lnTo>
                <a:close/>
              </a:path>
              <a:path w="1346200" h="692150">
                <a:moveTo>
                  <a:pt x="876300" y="298450"/>
                </a:moveTo>
                <a:lnTo>
                  <a:pt x="882650" y="298450"/>
                </a:lnTo>
                <a:lnTo>
                  <a:pt x="876300" y="247650"/>
                </a:lnTo>
                <a:lnTo>
                  <a:pt x="869950" y="247650"/>
                </a:lnTo>
                <a:lnTo>
                  <a:pt x="869950" y="298450"/>
                </a:lnTo>
                <a:lnTo>
                  <a:pt x="876300" y="298450"/>
                </a:lnTo>
                <a:close/>
              </a:path>
              <a:path w="1346200" h="692150">
                <a:moveTo>
                  <a:pt x="863600" y="247650"/>
                </a:moveTo>
                <a:lnTo>
                  <a:pt x="857250" y="241300"/>
                </a:lnTo>
                <a:lnTo>
                  <a:pt x="863600" y="292100"/>
                </a:lnTo>
                <a:lnTo>
                  <a:pt x="863600" y="247650"/>
                </a:lnTo>
                <a:close/>
              </a:path>
              <a:path w="1346200" h="692150">
                <a:moveTo>
                  <a:pt x="857250" y="292100"/>
                </a:moveTo>
                <a:lnTo>
                  <a:pt x="863600" y="292100"/>
                </a:lnTo>
                <a:lnTo>
                  <a:pt x="857250" y="241300"/>
                </a:lnTo>
                <a:lnTo>
                  <a:pt x="850900" y="241300"/>
                </a:lnTo>
                <a:lnTo>
                  <a:pt x="850900" y="292100"/>
                </a:lnTo>
                <a:lnTo>
                  <a:pt x="857250" y="292100"/>
                </a:lnTo>
                <a:close/>
              </a:path>
              <a:path w="1346200" h="692150">
                <a:moveTo>
                  <a:pt x="831850" y="241300"/>
                </a:moveTo>
                <a:lnTo>
                  <a:pt x="825500" y="241300"/>
                </a:lnTo>
                <a:lnTo>
                  <a:pt x="825500" y="266700"/>
                </a:lnTo>
                <a:lnTo>
                  <a:pt x="825500" y="247650"/>
                </a:lnTo>
                <a:lnTo>
                  <a:pt x="819150" y="241300"/>
                </a:lnTo>
                <a:lnTo>
                  <a:pt x="819150" y="228600"/>
                </a:lnTo>
                <a:lnTo>
                  <a:pt x="812800" y="228600"/>
                </a:lnTo>
                <a:lnTo>
                  <a:pt x="806450" y="234950"/>
                </a:lnTo>
                <a:lnTo>
                  <a:pt x="806450" y="241300"/>
                </a:lnTo>
                <a:lnTo>
                  <a:pt x="812800" y="285750"/>
                </a:lnTo>
                <a:lnTo>
                  <a:pt x="819150" y="285750"/>
                </a:lnTo>
                <a:lnTo>
                  <a:pt x="819150" y="279400"/>
                </a:lnTo>
                <a:lnTo>
                  <a:pt x="825500" y="279400"/>
                </a:lnTo>
                <a:lnTo>
                  <a:pt x="825500" y="273050"/>
                </a:lnTo>
                <a:lnTo>
                  <a:pt x="831850" y="285750"/>
                </a:lnTo>
                <a:lnTo>
                  <a:pt x="825500" y="254000"/>
                </a:lnTo>
                <a:lnTo>
                  <a:pt x="831850" y="285750"/>
                </a:lnTo>
                <a:lnTo>
                  <a:pt x="831850" y="241300"/>
                </a:lnTo>
                <a:close/>
              </a:path>
              <a:path w="1346200" h="692150">
                <a:moveTo>
                  <a:pt x="831850" y="234950"/>
                </a:moveTo>
                <a:lnTo>
                  <a:pt x="838200" y="292100"/>
                </a:lnTo>
                <a:lnTo>
                  <a:pt x="838200" y="285750"/>
                </a:lnTo>
                <a:lnTo>
                  <a:pt x="844550" y="285750"/>
                </a:lnTo>
                <a:lnTo>
                  <a:pt x="844550" y="241300"/>
                </a:lnTo>
                <a:lnTo>
                  <a:pt x="838200" y="241300"/>
                </a:lnTo>
                <a:lnTo>
                  <a:pt x="838200" y="234950"/>
                </a:lnTo>
                <a:lnTo>
                  <a:pt x="831850" y="234950"/>
                </a:lnTo>
                <a:close/>
              </a:path>
              <a:path w="1346200" h="692150">
                <a:moveTo>
                  <a:pt x="838200" y="292100"/>
                </a:moveTo>
                <a:lnTo>
                  <a:pt x="831850" y="234950"/>
                </a:lnTo>
                <a:lnTo>
                  <a:pt x="831850" y="292100"/>
                </a:lnTo>
                <a:lnTo>
                  <a:pt x="838200" y="292100"/>
                </a:lnTo>
                <a:close/>
              </a:path>
              <a:path w="1346200" h="692150">
                <a:moveTo>
                  <a:pt x="844550" y="241300"/>
                </a:moveTo>
                <a:lnTo>
                  <a:pt x="844550" y="273050"/>
                </a:lnTo>
                <a:lnTo>
                  <a:pt x="844550" y="241300"/>
                </a:lnTo>
                <a:close/>
              </a:path>
              <a:path w="1346200" h="692150">
                <a:moveTo>
                  <a:pt x="812800" y="285750"/>
                </a:moveTo>
                <a:lnTo>
                  <a:pt x="806450" y="241300"/>
                </a:lnTo>
                <a:lnTo>
                  <a:pt x="806450" y="285750"/>
                </a:lnTo>
                <a:lnTo>
                  <a:pt x="812800" y="285750"/>
                </a:lnTo>
                <a:close/>
              </a:path>
              <a:path w="1346200" h="692150">
                <a:moveTo>
                  <a:pt x="793750" y="228600"/>
                </a:moveTo>
                <a:lnTo>
                  <a:pt x="793750" y="222250"/>
                </a:lnTo>
                <a:lnTo>
                  <a:pt x="787400" y="228600"/>
                </a:lnTo>
                <a:lnTo>
                  <a:pt x="781050" y="228600"/>
                </a:lnTo>
                <a:lnTo>
                  <a:pt x="781050" y="247650"/>
                </a:lnTo>
                <a:lnTo>
                  <a:pt x="781050" y="228600"/>
                </a:lnTo>
                <a:lnTo>
                  <a:pt x="781050" y="273050"/>
                </a:lnTo>
                <a:lnTo>
                  <a:pt x="787400" y="273050"/>
                </a:lnTo>
                <a:lnTo>
                  <a:pt x="781050" y="260350"/>
                </a:lnTo>
                <a:lnTo>
                  <a:pt x="781050" y="254000"/>
                </a:lnTo>
                <a:lnTo>
                  <a:pt x="787400" y="273050"/>
                </a:lnTo>
                <a:lnTo>
                  <a:pt x="781050" y="234950"/>
                </a:lnTo>
                <a:lnTo>
                  <a:pt x="787400" y="273050"/>
                </a:lnTo>
                <a:lnTo>
                  <a:pt x="793750" y="279400"/>
                </a:lnTo>
                <a:lnTo>
                  <a:pt x="793750" y="228600"/>
                </a:lnTo>
                <a:close/>
              </a:path>
              <a:path w="1346200" h="692150">
                <a:moveTo>
                  <a:pt x="774700" y="228600"/>
                </a:moveTo>
                <a:lnTo>
                  <a:pt x="774700" y="222250"/>
                </a:lnTo>
                <a:lnTo>
                  <a:pt x="774700" y="273050"/>
                </a:lnTo>
                <a:lnTo>
                  <a:pt x="781050" y="266700"/>
                </a:lnTo>
                <a:lnTo>
                  <a:pt x="781050" y="228600"/>
                </a:lnTo>
                <a:lnTo>
                  <a:pt x="774700" y="228600"/>
                </a:lnTo>
                <a:close/>
              </a:path>
              <a:path w="1346200" h="692150">
                <a:moveTo>
                  <a:pt x="800100" y="228600"/>
                </a:moveTo>
                <a:lnTo>
                  <a:pt x="793750" y="228600"/>
                </a:lnTo>
                <a:lnTo>
                  <a:pt x="800100" y="279400"/>
                </a:lnTo>
                <a:lnTo>
                  <a:pt x="800100" y="228600"/>
                </a:lnTo>
                <a:close/>
              </a:path>
              <a:path w="1346200" h="692150">
                <a:moveTo>
                  <a:pt x="768350" y="222250"/>
                </a:moveTo>
                <a:lnTo>
                  <a:pt x="762000" y="222250"/>
                </a:lnTo>
                <a:lnTo>
                  <a:pt x="768350" y="273050"/>
                </a:lnTo>
                <a:lnTo>
                  <a:pt x="774700" y="273050"/>
                </a:lnTo>
                <a:lnTo>
                  <a:pt x="774700" y="222250"/>
                </a:lnTo>
                <a:lnTo>
                  <a:pt x="768350" y="222250"/>
                </a:lnTo>
                <a:close/>
              </a:path>
              <a:path w="1346200" h="692150">
                <a:moveTo>
                  <a:pt x="768350" y="273050"/>
                </a:moveTo>
                <a:lnTo>
                  <a:pt x="762000" y="222250"/>
                </a:lnTo>
                <a:lnTo>
                  <a:pt x="762000" y="273050"/>
                </a:lnTo>
                <a:lnTo>
                  <a:pt x="768350" y="273050"/>
                </a:lnTo>
                <a:close/>
              </a:path>
              <a:path w="1346200" h="692150">
                <a:moveTo>
                  <a:pt x="742950" y="266700"/>
                </a:moveTo>
                <a:lnTo>
                  <a:pt x="742950" y="273050"/>
                </a:lnTo>
                <a:lnTo>
                  <a:pt x="749300" y="273050"/>
                </a:lnTo>
                <a:lnTo>
                  <a:pt x="742950" y="215900"/>
                </a:lnTo>
                <a:lnTo>
                  <a:pt x="736600" y="215900"/>
                </a:lnTo>
                <a:lnTo>
                  <a:pt x="736600" y="266700"/>
                </a:lnTo>
                <a:lnTo>
                  <a:pt x="742950" y="266700"/>
                </a:lnTo>
                <a:close/>
              </a:path>
              <a:path w="1346200" h="692150">
                <a:moveTo>
                  <a:pt x="755650" y="215900"/>
                </a:moveTo>
                <a:lnTo>
                  <a:pt x="749300" y="215900"/>
                </a:lnTo>
                <a:lnTo>
                  <a:pt x="755650" y="266700"/>
                </a:lnTo>
                <a:lnTo>
                  <a:pt x="755650" y="215900"/>
                </a:lnTo>
                <a:close/>
              </a:path>
              <a:path w="1346200" h="692150">
                <a:moveTo>
                  <a:pt x="749300" y="215900"/>
                </a:moveTo>
                <a:lnTo>
                  <a:pt x="742950" y="215900"/>
                </a:lnTo>
                <a:lnTo>
                  <a:pt x="749300" y="273050"/>
                </a:lnTo>
                <a:lnTo>
                  <a:pt x="749300" y="266700"/>
                </a:lnTo>
                <a:lnTo>
                  <a:pt x="755650" y="266700"/>
                </a:lnTo>
                <a:lnTo>
                  <a:pt x="749300" y="215900"/>
                </a:lnTo>
                <a:close/>
              </a:path>
              <a:path w="1346200" h="692150">
                <a:moveTo>
                  <a:pt x="717550" y="260350"/>
                </a:moveTo>
                <a:lnTo>
                  <a:pt x="717550" y="266700"/>
                </a:lnTo>
                <a:lnTo>
                  <a:pt x="723900" y="266700"/>
                </a:lnTo>
                <a:lnTo>
                  <a:pt x="717550" y="209550"/>
                </a:lnTo>
                <a:lnTo>
                  <a:pt x="711200" y="209550"/>
                </a:lnTo>
                <a:lnTo>
                  <a:pt x="711200" y="260350"/>
                </a:lnTo>
                <a:lnTo>
                  <a:pt x="717550" y="260350"/>
                </a:lnTo>
                <a:close/>
              </a:path>
              <a:path w="1346200" h="692150">
                <a:moveTo>
                  <a:pt x="730250" y="209550"/>
                </a:moveTo>
                <a:lnTo>
                  <a:pt x="723900" y="209550"/>
                </a:lnTo>
                <a:lnTo>
                  <a:pt x="730250" y="266700"/>
                </a:lnTo>
                <a:lnTo>
                  <a:pt x="730250" y="209550"/>
                </a:lnTo>
                <a:close/>
              </a:path>
              <a:path w="1346200" h="692150">
                <a:moveTo>
                  <a:pt x="723900" y="209550"/>
                </a:moveTo>
                <a:lnTo>
                  <a:pt x="717550" y="209550"/>
                </a:lnTo>
                <a:lnTo>
                  <a:pt x="723900" y="266700"/>
                </a:lnTo>
                <a:lnTo>
                  <a:pt x="730250" y="266700"/>
                </a:lnTo>
                <a:lnTo>
                  <a:pt x="723900" y="209550"/>
                </a:lnTo>
                <a:close/>
              </a:path>
              <a:path w="1346200" h="692150">
                <a:moveTo>
                  <a:pt x="692150" y="254000"/>
                </a:moveTo>
                <a:lnTo>
                  <a:pt x="692150" y="260350"/>
                </a:lnTo>
                <a:lnTo>
                  <a:pt x="698500" y="260350"/>
                </a:lnTo>
                <a:lnTo>
                  <a:pt x="692150" y="203200"/>
                </a:lnTo>
                <a:lnTo>
                  <a:pt x="685800" y="203200"/>
                </a:lnTo>
                <a:lnTo>
                  <a:pt x="685800" y="254000"/>
                </a:lnTo>
                <a:lnTo>
                  <a:pt x="692150" y="254000"/>
                </a:lnTo>
                <a:close/>
              </a:path>
              <a:path w="1346200" h="692150">
                <a:moveTo>
                  <a:pt x="704850" y="203200"/>
                </a:moveTo>
                <a:lnTo>
                  <a:pt x="698500" y="203200"/>
                </a:lnTo>
                <a:lnTo>
                  <a:pt x="704850" y="260350"/>
                </a:lnTo>
                <a:lnTo>
                  <a:pt x="704850" y="203200"/>
                </a:lnTo>
                <a:close/>
              </a:path>
              <a:path w="1346200" h="692150">
                <a:moveTo>
                  <a:pt x="698500" y="203200"/>
                </a:moveTo>
                <a:lnTo>
                  <a:pt x="692150" y="203200"/>
                </a:lnTo>
                <a:lnTo>
                  <a:pt x="698500" y="260350"/>
                </a:lnTo>
                <a:lnTo>
                  <a:pt x="704850" y="260350"/>
                </a:lnTo>
                <a:lnTo>
                  <a:pt x="698500" y="203200"/>
                </a:lnTo>
                <a:close/>
              </a:path>
              <a:path w="1346200" h="692150">
                <a:moveTo>
                  <a:pt x="679450" y="196850"/>
                </a:moveTo>
                <a:lnTo>
                  <a:pt x="673100" y="196850"/>
                </a:lnTo>
                <a:lnTo>
                  <a:pt x="679450" y="254000"/>
                </a:lnTo>
                <a:lnTo>
                  <a:pt x="679450" y="196850"/>
                </a:lnTo>
                <a:close/>
              </a:path>
              <a:path w="1346200" h="692150">
                <a:moveTo>
                  <a:pt x="679450" y="254000"/>
                </a:moveTo>
                <a:lnTo>
                  <a:pt x="673100" y="196850"/>
                </a:lnTo>
                <a:lnTo>
                  <a:pt x="660400" y="196850"/>
                </a:lnTo>
                <a:lnTo>
                  <a:pt x="660400" y="203200"/>
                </a:lnTo>
                <a:lnTo>
                  <a:pt x="666750" y="254000"/>
                </a:lnTo>
                <a:lnTo>
                  <a:pt x="679450" y="254000"/>
                </a:lnTo>
                <a:close/>
              </a:path>
              <a:path w="1346200" h="692150">
                <a:moveTo>
                  <a:pt x="666750" y="254000"/>
                </a:moveTo>
                <a:lnTo>
                  <a:pt x="660400" y="203200"/>
                </a:lnTo>
                <a:lnTo>
                  <a:pt x="660400" y="247650"/>
                </a:lnTo>
                <a:lnTo>
                  <a:pt x="666750" y="254000"/>
                </a:lnTo>
                <a:close/>
              </a:path>
              <a:path w="1346200" h="692150">
                <a:moveTo>
                  <a:pt x="647700" y="247650"/>
                </a:moveTo>
                <a:lnTo>
                  <a:pt x="654050" y="247650"/>
                </a:lnTo>
                <a:lnTo>
                  <a:pt x="647700" y="190500"/>
                </a:lnTo>
                <a:lnTo>
                  <a:pt x="647700" y="184150"/>
                </a:lnTo>
                <a:lnTo>
                  <a:pt x="641350" y="184150"/>
                </a:lnTo>
                <a:lnTo>
                  <a:pt x="641350" y="247650"/>
                </a:lnTo>
                <a:lnTo>
                  <a:pt x="647700" y="247650"/>
                </a:lnTo>
                <a:close/>
              </a:path>
              <a:path w="1346200" h="692150">
                <a:moveTo>
                  <a:pt x="641350" y="247650"/>
                </a:moveTo>
                <a:lnTo>
                  <a:pt x="641350" y="190500"/>
                </a:lnTo>
                <a:lnTo>
                  <a:pt x="635000" y="190500"/>
                </a:lnTo>
                <a:lnTo>
                  <a:pt x="635000" y="247650"/>
                </a:lnTo>
                <a:lnTo>
                  <a:pt x="641350" y="247650"/>
                </a:lnTo>
                <a:close/>
              </a:path>
              <a:path w="1346200" h="692150">
                <a:moveTo>
                  <a:pt x="654050" y="190500"/>
                </a:moveTo>
                <a:lnTo>
                  <a:pt x="647700" y="190500"/>
                </a:lnTo>
                <a:lnTo>
                  <a:pt x="654050" y="247650"/>
                </a:lnTo>
                <a:lnTo>
                  <a:pt x="654050" y="190500"/>
                </a:lnTo>
                <a:close/>
              </a:path>
              <a:path w="1346200" h="692150">
                <a:moveTo>
                  <a:pt x="622300" y="184150"/>
                </a:moveTo>
                <a:lnTo>
                  <a:pt x="622300" y="241300"/>
                </a:lnTo>
                <a:lnTo>
                  <a:pt x="628650" y="234950"/>
                </a:lnTo>
                <a:lnTo>
                  <a:pt x="628650" y="190500"/>
                </a:lnTo>
                <a:lnTo>
                  <a:pt x="622300" y="190500"/>
                </a:lnTo>
                <a:lnTo>
                  <a:pt x="622300" y="184150"/>
                </a:lnTo>
                <a:close/>
              </a:path>
              <a:path w="1346200" h="692150">
                <a:moveTo>
                  <a:pt x="615950" y="177800"/>
                </a:moveTo>
                <a:lnTo>
                  <a:pt x="609600" y="177800"/>
                </a:lnTo>
                <a:lnTo>
                  <a:pt x="615950" y="241300"/>
                </a:lnTo>
                <a:lnTo>
                  <a:pt x="622300" y="241300"/>
                </a:lnTo>
                <a:lnTo>
                  <a:pt x="622300" y="184150"/>
                </a:lnTo>
                <a:lnTo>
                  <a:pt x="615950" y="177800"/>
                </a:lnTo>
                <a:close/>
              </a:path>
              <a:path w="1346200" h="692150">
                <a:moveTo>
                  <a:pt x="609600" y="184150"/>
                </a:moveTo>
                <a:lnTo>
                  <a:pt x="603250" y="184150"/>
                </a:lnTo>
                <a:lnTo>
                  <a:pt x="609600" y="241300"/>
                </a:lnTo>
                <a:lnTo>
                  <a:pt x="615950" y="241300"/>
                </a:lnTo>
                <a:lnTo>
                  <a:pt x="609600" y="177800"/>
                </a:lnTo>
                <a:lnTo>
                  <a:pt x="609600" y="184150"/>
                </a:lnTo>
                <a:close/>
              </a:path>
              <a:path w="1346200" h="692150">
                <a:moveTo>
                  <a:pt x="609600" y="241300"/>
                </a:moveTo>
                <a:lnTo>
                  <a:pt x="603250" y="184150"/>
                </a:lnTo>
                <a:lnTo>
                  <a:pt x="603250" y="234950"/>
                </a:lnTo>
                <a:lnTo>
                  <a:pt x="609600" y="241300"/>
                </a:lnTo>
                <a:close/>
              </a:path>
              <a:path w="1346200" h="692150">
                <a:moveTo>
                  <a:pt x="628650" y="190500"/>
                </a:moveTo>
                <a:lnTo>
                  <a:pt x="628650" y="222250"/>
                </a:lnTo>
                <a:lnTo>
                  <a:pt x="628650" y="190500"/>
                </a:lnTo>
                <a:close/>
              </a:path>
              <a:path w="1346200" h="692150">
                <a:moveTo>
                  <a:pt x="590550" y="171450"/>
                </a:moveTo>
                <a:lnTo>
                  <a:pt x="590550" y="234950"/>
                </a:lnTo>
                <a:lnTo>
                  <a:pt x="596900" y="234950"/>
                </a:lnTo>
                <a:lnTo>
                  <a:pt x="596900" y="177800"/>
                </a:lnTo>
                <a:lnTo>
                  <a:pt x="590550" y="177800"/>
                </a:lnTo>
                <a:lnTo>
                  <a:pt x="590550" y="171450"/>
                </a:lnTo>
                <a:close/>
              </a:path>
              <a:path w="1346200" h="692150">
                <a:moveTo>
                  <a:pt x="584200" y="171450"/>
                </a:moveTo>
                <a:lnTo>
                  <a:pt x="577850" y="171450"/>
                </a:lnTo>
                <a:lnTo>
                  <a:pt x="584200" y="234950"/>
                </a:lnTo>
                <a:lnTo>
                  <a:pt x="590550" y="234950"/>
                </a:lnTo>
                <a:lnTo>
                  <a:pt x="590550" y="171450"/>
                </a:lnTo>
                <a:lnTo>
                  <a:pt x="584200" y="171450"/>
                </a:lnTo>
                <a:close/>
              </a:path>
              <a:path w="1346200" h="692150">
                <a:moveTo>
                  <a:pt x="584200" y="234950"/>
                </a:moveTo>
                <a:lnTo>
                  <a:pt x="577850" y="171450"/>
                </a:lnTo>
                <a:lnTo>
                  <a:pt x="577850" y="234950"/>
                </a:lnTo>
                <a:lnTo>
                  <a:pt x="584200" y="234950"/>
                </a:lnTo>
                <a:close/>
              </a:path>
              <a:path w="1346200" h="692150">
                <a:moveTo>
                  <a:pt x="596900" y="177800"/>
                </a:moveTo>
                <a:lnTo>
                  <a:pt x="596900" y="222250"/>
                </a:lnTo>
                <a:lnTo>
                  <a:pt x="596900" y="177800"/>
                </a:lnTo>
                <a:close/>
              </a:path>
              <a:path w="1346200" h="692150">
                <a:moveTo>
                  <a:pt x="565150" y="165100"/>
                </a:moveTo>
                <a:lnTo>
                  <a:pt x="558800" y="165100"/>
                </a:lnTo>
                <a:lnTo>
                  <a:pt x="565150" y="228600"/>
                </a:lnTo>
                <a:lnTo>
                  <a:pt x="565150" y="165100"/>
                </a:lnTo>
                <a:close/>
              </a:path>
              <a:path w="1346200" h="692150">
                <a:moveTo>
                  <a:pt x="565150" y="228600"/>
                </a:moveTo>
                <a:lnTo>
                  <a:pt x="558800" y="165100"/>
                </a:lnTo>
                <a:lnTo>
                  <a:pt x="546100" y="165100"/>
                </a:lnTo>
                <a:lnTo>
                  <a:pt x="546100" y="171450"/>
                </a:lnTo>
                <a:lnTo>
                  <a:pt x="552450" y="228600"/>
                </a:lnTo>
                <a:lnTo>
                  <a:pt x="565150" y="228600"/>
                </a:lnTo>
                <a:close/>
              </a:path>
              <a:path w="1346200" h="692150">
                <a:moveTo>
                  <a:pt x="552450" y="228600"/>
                </a:moveTo>
                <a:lnTo>
                  <a:pt x="546100" y="171450"/>
                </a:lnTo>
                <a:lnTo>
                  <a:pt x="546100" y="228600"/>
                </a:lnTo>
                <a:lnTo>
                  <a:pt x="552450" y="228600"/>
                </a:lnTo>
                <a:close/>
              </a:path>
              <a:path w="1346200" h="692150">
                <a:moveTo>
                  <a:pt x="533400" y="158750"/>
                </a:moveTo>
                <a:lnTo>
                  <a:pt x="527050" y="158750"/>
                </a:lnTo>
                <a:lnTo>
                  <a:pt x="533400" y="222250"/>
                </a:lnTo>
                <a:lnTo>
                  <a:pt x="533400" y="158750"/>
                </a:lnTo>
                <a:close/>
              </a:path>
              <a:path w="1346200" h="692150">
                <a:moveTo>
                  <a:pt x="533400" y="222250"/>
                </a:moveTo>
                <a:lnTo>
                  <a:pt x="527050" y="158750"/>
                </a:lnTo>
                <a:lnTo>
                  <a:pt x="514350" y="158750"/>
                </a:lnTo>
                <a:lnTo>
                  <a:pt x="514350" y="165100"/>
                </a:lnTo>
                <a:lnTo>
                  <a:pt x="520700" y="222250"/>
                </a:lnTo>
                <a:lnTo>
                  <a:pt x="533400" y="222250"/>
                </a:lnTo>
                <a:close/>
              </a:path>
              <a:path w="1346200" h="692150">
                <a:moveTo>
                  <a:pt x="520700" y="222250"/>
                </a:moveTo>
                <a:lnTo>
                  <a:pt x="514350" y="165100"/>
                </a:lnTo>
                <a:lnTo>
                  <a:pt x="514350" y="222250"/>
                </a:lnTo>
                <a:lnTo>
                  <a:pt x="520700" y="222250"/>
                </a:lnTo>
                <a:close/>
              </a:path>
              <a:path w="1346200" h="692150">
                <a:moveTo>
                  <a:pt x="482600" y="209550"/>
                </a:moveTo>
                <a:lnTo>
                  <a:pt x="482600" y="215900"/>
                </a:lnTo>
                <a:lnTo>
                  <a:pt x="488950" y="215900"/>
                </a:lnTo>
                <a:lnTo>
                  <a:pt x="482600" y="152400"/>
                </a:lnTo>
                <a:lnTo>
                  <a:pt x="476250" y="158750"/>
                </a:lnTo>
                <a:lnTo>
                  <a:pt x="476250" y="203200"/>
                </a:lnTo>
                <a:lnTo>
                  <a:pt x="482600" y="209550"/>
                </a:lnTo>
                <a:close/>
              </a:path>
              <a:path w="1346200" h="692150">
                <a:moveTo>
                  <a:pt x="495300" y="146050"/>
                </a:moveTo>
                <a:lnTo>
                  <a:pt x="495300" y="215900"/>
                </a:lnTo>
                <a:lnTo>
                  <a:pt x="501650" y="215900"/>
                </a:lnTo>
                <a:lnTo>
                  <a:pt x="501650" y="152400"/>
                </a:lnTo>
                <a:lnTo>
                  <a:pt x="495300" y="152400"/>
                </a:lnTo>
                <a:lnTo>
                  <a:pt x="495300" y="146050"/>
                </a:lnTo>
                <a:close/>
              </a:path>
              <a:path w="1346200" h="692150">
                <a:moveTo>
                  <a:pt x="488950" y="146050"/>
                </a:moveTo>
                <a:lnTo>
                  <a:pt x="482600" y="146050"/>
                </a:lnTo>
                <a:lnTo>
                  <a:pt x="488950" y="215900"/>
                </a:lnTo>
                <a:lnTo>
                  <a:pt x="495300" y="215900"/>
                </a:lnTo>
                <a:lnTo>
                  <a:pt x="495300" y="146050"/>
                </a:lnTo>
                <a:lnTo>
                  <a:pt x="488950" y="146050"/>
                </a:lnTo>
                <a:close/>
              </a:path>
              <a:path w="1346200" h="692150">
                <a:moveTo>
                  <a:pt x="501650" y="152400"/>
                </a:moveTo>
                <a:lnTo>
                  <a:pt x="501650" y="203200"/>
                </a:lnTo>
                <a:lnTo>
                  <a:pt x="501650" y="152400"/>
                </a:lnTo>
                <a:close/>
              </a:path>
              <a:path w="1346200" h="692150">
                <a:moveTo>
                  <a:pt x="450850" y="203200"/>
                </a:moveTo>
                <a:lnTo>
                  <a:pt x="450850" y="209550"/>
                </a:lnTo>
                <a:lnTo>
                  <a:pt x="457200" y="209550"/>
                </a:lnTo>
                <a:lnTo>
                  <a:pt x="450850" y="139700"/>
                </a:lnTo>
                <a:lnTo>
                  <a:pt x="444500" y="139700"/>
                </a:lnTo>
                <a:lnTo>
                  <a:pt x="444500" y="203200"/>
                </a:lnTo>
                <a:lnTo>
                  <a:pt x="450850" y="203200"/>
                </a:lnTo>
                <a:close/>
              </a:path>
              <a:path w="1346200" h="692150">
                <a:moveTo>
                  <a:pt x="450850" y="139700"/>
                </a:moveTo>
                <a:lnTo>
                  <a:pt x="457200" y="209550"/>
                </a:lnTo>
                <a:lnTo>
                  <a:pt x="463550" y="209550"/>
                </a:lnTo>
                <a:lnTo>
                  <a:pt x="463550" y="203200"/>
                </a:lnTo>
                <a:lnTo>
                  <a:pt x="469900" y="203200"/>
                </a:lnTo>
                <a:lnTo>
                  <a:pt x="469900" y="146050"/>
                </a:lnTo>
                <a:lnTo>
                  <a:pt x="463550" y="146050"/>
                </a:lnTo>
                <a:lnTo>
                  <a:pt x="463550" y="139700"/>
                </a:lnTo>
                <a:lnTo>
                  <a:pt x="450850" y="139700"/>
                </a:lnTo>
                <a:close/>
              </a:path>
              <a:path w="1346200" h="692150">
                <a:moveTo>
                  <a:pt x="469900" y="146050"/>
                </a:moveTo>
                <a:lnTo>
                  <a:pt x="469900" y="190500"/>
                </a:lnTo>
                <a:lnTo>
                  <a:pt x="469900" y="146050"/>
                </a:lnTo>
                <a:close/>
              </a:path>
              <a:path w="1346200" h="692150">
                <a:moveTo>
                  <a:pt x="412750" y="127000"/>
                </a:moveTo>
                <a:lnTo>
                  <a:pt x="419100" y="203200"/>
                </a:lnTo>
                <a:lnTo>
                  <a:pt x="425450" y="203200"/>
                </a:lnTo>
                <a:lnTo>
                  <a:pt x="425450" y="196850"/>
                </a:lnTo>
                <a:lnTo>
                  <a:pt x="431800" y="196850"/>
                </a:lnTo>
                <a:lnTo>
                  <a:pt x="431800" y="133350"/>
                </a:lnTo>
                <a:lnTo>
                  <a:pt x="425450" y="133350"/>
                </a:lnTo>
                <a:lnTo>
                  <a:pt x="425450" y="127000"/>
                </a:lnTo>
                <a:lnTo>
                  <a:pt x="412750" y="127000"/>
                </a:lnTo>
                <a:close/>
              </a:path>
              <a:path w="1346200" h="692150">
                <a:moveTo>
                  <a:pt x="412750" y="133350"/>
                </a:moveTo>
                <a:lnTo>
                  <a:pt x="406400" y="133350"/>
                </a:lnTo>
                <a:lnTo>
                  <a:pt x="412750" y="196850"/>
                </a:lnTo>
                <a:lnTo>
                  <a:pt x="419100" y="203200"/>
                </a:lnTo>
                <a:lnTo>
                  <a:pt x="412750" y="127000"/>
                </a:lnTo>
                <a:lnTo>
                  <a:pt x="412750" y="133350"/>
                </a:lnTo>
                <a:close/>
              </a:path>
              <a:path w="1346200" h="692150">
                <a:moveTo>
                  <a:pt x="412750" y="196850"/>
                </a:moveTo>
                <a:lnTo>
                  <a:pt x="406400" y="133350"/>
                </a:lnTo>
                <a:lnTo>
                  <a:pt x="406400" y="196850"/>
                </a:lnTo>
                <a:lnTo>
                  <a:pt x="412750" y="196850"/>
                </a:lnTo>
                <a:close/>
              </a:path>
              <a:path w="1346200" h="692150">
                <a:moveTo>
                  <a:pt x="431800" y="133350"/>
                </a:moveTo>
                <a:lnTo>
                  <a:pt x="431800" y="184150"/>
                </a:lnTo>
                <a:lnTo>
                  <a:pt x="431800" y="133350"/>
                </a:lnTo>
                <a:close/>
              </a:path>
              <a:path w="1346200" h="692150">
                <a:moveTo>
                  <a:pt x="393700" y="127000"/>
                </a:moveTo>
                <a:lnTo>
                  <a:pt x="387350" y="120650"/>
                </a:lnTo>
                <a:lnTo>
                  <a:pt x="393700" y="190500"/>
                </a:lnTo>
                <a:lnTo>
                  <a:pt x="393700" y="127000"/>
                </a:lnTo>
                <a:close/>
              </a:path>
              <a:path w="1346200" h="692150">
                <a:moveTo>
                  <a:pt x="393700" y="190500"/>
                </a:moveTo>
                <a:lnTo>
                  <a:pt x="387350" y="120650"/>
                </a:lnTo>
                <a:lnTo>
                  <a:pt x="374650" y="120650"/>
                </a:lnTo>
                <a:lnTo>
                  <a:pt x="368300" y="127000"/>
                </a:lnTo>
                <a:lnTo>
                  <a:pt x="368300" y="133350"/>
                </a:lnTo>
                <a:lnTo>
                  <a:pt x="374650" y="190500"/>
                </a:lnTo>
                <a:lnTo>
                  <a:pt x="393700" y="190500"/>
                </a:lnTo>
                <a:close/>
              </a:path>
              <a:path w="1346200" h="692150">
                <a:moveTo>
                  <a:pt x="374650" y="190500"/>
                </a:moveTo>
                <a:lnTo>
                  <a:pt x="368300" y="133350"/>
                </a:lnTo>
                <a:lnTo>
                  <a:pt x="368300" y="184150"/>
                </a:lnTo>
                <a:lnTo>
                  <a:pt x="374650" y="190500"/>
                </a:lnTo>
                <a:close/>
              </a:path>
              <a:path w="1346200" h="692150">
                <a:moveTo>
                  <a:pt x="330200" y="171450"/>
                </a:moveTo>
                <a:lnTo>
                  <a:pt x="330200" y="177800"/>
                </a:lnTo>
                <a:lnTo>
                  <a:pt x="336550" y="184150"/>
                </a:lnTo>
                <a:lnTo>
                  <a:pt x="330200" y="114300"/>
                </a:lnTo>
                <a:lnTo>
                  <a:pt x="323850" y="120650"/>
                </a:lnTo>
                <a:lnTo>
                  <a:pt x="323850" y="171450"/>
                </a:lnTo>
                <a:lnTo>
                  <a:pt x="330200" y="171450"/>
                </a:lnTo>
                <a:close/>
              </a:path>
              <a:path w="1346200" h="692150">
                <a:moveTo>
                  <a:pt x="330200" y="107950"/>
                </a:moveTo>
                <a:lnTo>
                  <a:pt x="336550" y="184150"/>
                </a:lnTo>
                <a:lnTo>
                  <a:pt x="349250" y="184150"/>
                </a:lnTo>
                <a:lnTo>
                  <a:pt x="349250" y="177800"/>
                </a:lnTo>
                <a:lnTo>
                  <a:pt x="355600" y="177800"/>
                </a:lnTo>
                <a:lnTo>
                  <a:pt x="355600" y="120650"/>
                </a:lnTo>
                <a:lnTo>
                  <a:pt x="349250" y="114300"/>
                </a:lnTo>
                <a:lnTo>
                  <a:pt x="349250" y="107950"/>
                </a:lnTo>
                <a:lnTo>
                  <a:pt x="330200" y="107950"/>
                </a:lnTo>
                <a:close/>
              </a:path>
              <a:path w="1346200" h="692150">
                <a:moveTo>
                  <a:pt x="355600" y="120650"/>
                </a:moveTo>
                <a:lnTo>
                  <a:pt x="355600" y="165100"/>
                </a:lnTo>
                <a:lnTo>
                  <a:pt x="355600" y="120650"/>
                </a:lnTo>
                <a:close/>
              </a:path>
              <a:path w="1346200" h="692150">
                <a:moveTo>
                  <a:pt x="1333500" y="317500"/>
                </a:moveTo>
                <a:lnTo>
                  <a:pt x="1327150" y="317500"/>
                </a:lnTo>
                <a:lnTo>
                  <a:pt x="1333500" y="342900"/>
                </a:lnTo>
                <a:lnTo>
                  <a:pt x="1333500" y="317500"/>
                </a:lnTo>
                <a:close/>
              </a:path>
              <a:path w="1346200" h="692150">
                <a:moveTo>
                  <a:pt x="1333500" y="342900"/>
                </a:moveTo>
                <a:lnTo>
                  <a:pt x="1327150" y="317500"/>
                </a:lnTo>
                <a:lnTo>
                  <a:pt x="1327150" y="342900"/>
                </a:lnTo>
                <a:lnTo>
                  <a:pt x="1333500" y="342900"/>
                </a:lnTo>
                <a:close/>
              </a:path>
              <a:path w="1346200" h="692150">
                <a:moveTo>
                  <a:pt x="1320800" y="311150"/>
                </a:moveTo>
                <a:lnTo>
                  <a:pt x="1314450" y="311150"/>
                </a:lnTo>
                <a:lnTo>
                  <a:pt x="1320800" y="342900"/>
                </a:lnTo>
                <a:lnTo>
                  <a:pt x="1320800" y="311150"/>
                </a:lnTo>
                <a:close/>
              </a:path>
              <a:path w="1346200" h="692150">
                <a:moveTo>
                  <a:pt x="1320800" y="342900"/>
                </a:moveTo>
                <a:lnTo>
                  <a:pt x="1314450" y="311150"/>
                </a:lnTo>
                <a:lnTo>
                  <a:pt x="1314450" y="342900"/>
                </a:lnTo>
                <a:lnTo>
                  <a:pt x="1320800" y="342900"/>
                </a:lnTo>
                <a:close/>
              </a:path>
              <a:path w="1346200" h="692150">
                <a:moveTo>
                  <a:pt x="1301750" y="311150"/>
                </a:moveTo>
                <a:lnTo>
                  <a:pt x="1295400" y="311150"/>
                </a:lnTo>
                <a:lnTo>
                  <a:pt x="1301750" y="336550"/>
                </a:lnTo>
                <a:lnTo>
                  <a:pt x="1301750" y="311150"/>
                </a:lnTo>
                <a:close/>
              </a:path>
              <a:path w="1346200" h="692150">
                <a:moveTo>
                  <a:pt x="1301750" y="336550"/>
                </a:moveTo>
                <a:lnTo>
                  <a:pt x="1295400" y="311150"/>
                </a:lnTo>
                <a:lnTo>
                  <a:pt x="1295400" y="336550"/>
                </a:lnTo>
                <a:lnTo>
                  <a:pt x="1301750" y="336550"/>
                </a:lnTo>
                <a:close/>
              </a:path>
              <a:path w="1346200" h="692150">
                <a:moveTo>
                  <a:pt x="1270000" y="304800"/>
                </a:moveTo>
                <a:lnTo>
                  <a:pt x="1270000" y="317500"/>
                </a:lnTo>
                <a:lnTo>
                  <a:pt x="1263650" y="317500"/>
                </a:lnTo>
                <a:lnTo>
                  <a:pt x="1263650" y="292100"/>
                </a:lnTo>
                <a:lnTo>
                  <a:pt x="1257300" y="292100"/>
                </a:lnTo>
                <a:lnTo>
                  <a:pt x="1263650" y="323850"/>
                </a:lnTo>
                <a:lnTo>
                  <a:pt x="1270000" y="323850"/>
                </a:lnTo>
                <a:lnTo>
                  <a:pt x="1276350" y="330200"/>
                </a:lnTo>
                <a:lnTo>
                  <a:pt x="1270000" y="304800"/>
                </a:lnTo>
                <a:close/>
              </a:path>
              <a:path w="1346200" h="692150">
                <a:moveTo>
                  <a:pt x="1276350" y="298450"/>
                </a:moveTo>
                <a:lnTo>
                  <a:pt x="1270000" y="298450"/>
                </a:lnTo>
                <a:lnTo>
                  <a:pt x="1276350" y="330200"/>
                </a:lnTo>
                <a:lnTo>
                  <a:pt x="1276350" y="298450"/>
                </a:lnTo>
                <a:close/>
              </a:path>
              <a:path w="1346200" h="692150">
                <a:moveTo>
                  <a:pt x="1257300" y="292100"/>
                </a:moveTo>
                <a:lnTo>
                  <a:pt x="1257300" y="304800"/>
                </a:lnTo>
                <a:lnTo>
                  <a:pt x="1257300" y="298450"/>
                </a:lnTo>
                <a:lnTo>
                  <a:pt x="1257300" y="323850"/>
                </a:lnTo>
                <a:lnTo>
                  <a:pt x="1263650" y="323850"/>
                </a:lnTo>
                <a:lnTo>
                  <a:pt x="1257300" y="317500"/>
                </a:lnTo>
                <a:lnTo>
                  <a:pt x="1257300" y="311150"/>
                </a:lnTo>
                <a:lnTo>
                  <a:pt x="1263650" y="323850"/>
                </a:lnTo>
                <a:lnTo>
                  <a:pt x="1257300" y="292100"/>
                </a:lnTo>
                <a:close/>
              </a:path>
              <a:path w="1346200" h="692150">
                <a:moveTo>
                  <a:pt x="1257300" y="323850"/>
                </a:moveTo>
                <a:lnTo>
                  <a:pt x="1257300" y="298450"/>
                </a:lnTo>
                <a:lnTo>
                  <a:pt x="1250950" y="298450"/>
                </a:lnTo>
                <a:lnTo>
                  <a:pt x="1250950" y="323850"/>
                </a:lnTo>
                <a:lnTo>
                  <a:pt x="1257300" y="323850"/>
                </a:lnTo>
                <a:close/>
              </a:path>
              <a:path w="1346200" h="692150">
                <a:moveTo>
                  <a:pt x="1263650" y="292100"/>
                </a:moveTo>
                <a:lnTo>
                  <a:pt x="1263650" y="317500"/>
                </a:lnTo>
                <a:lnTo>
                  <a:pt x="1263650" y="292100"/>
                </a:lnTo>
                <a:close/>
              </a:path>
              <a:path w="1346200" h="692150">
                <a:moveTo>
                  <a:pt x="1244600" y="292100"/>
                </a:moveTo>
                <a:lnTo>
                  <a:pt x="1238250" y="292100"/>
                </a:lnTo>
                <a:lnTo>
                  <a:pt x="1244600" y="317500"/>
                </a:lnTo>
                <a:lnTo>
                  <a:pt x="1244600" y="298450"/>
                </a:lnTo>
                <a:lnTo>
                  <a:pt x="1250950" y="311150"/>
                </a:lnTo>
                <a:lnTo>
                  <a:pt x="1250950" y="292100"/>
                </a:lnTo>
                <a:lnTo>
                  <a:pt x="1244600" y="292100"/>
                </a:lnTo>
                <a:close/>
              </a:path>
              <a:path w="1346200" h="692150">
                <a:moveTo>
                  <a:pt x="1244600" y="317500"/>
                </a:moveTo>
                <a:lnTo>
                  <a:pt x="1238250" y="292100"/>
                </a:lnTo>
                <a:lnTo>
                  <a:pt x="1238250" y="317500"/>
                </a:lnTo>
                <a:lnTo>
                  <a:pt x="1244600" y="317500"/>
                </a:lnTo>
                <a:close/>
              </a:path>
              <a:path w="1346200" h="692150">
                <a:moveTo>
                  <a:pt x="1244600" y="304800"/>
                </a:moveTo>
                <a:lnTo>
                  <a:pt x="1244600" y="311150"/>
                </a:lnTo>
                <a:lnTo>
                  <a:pt x="1250950" y="311150"/>
                </a:lnTo>
                <a:lnTo>
                  <a:pt x="1244600" y="298450"/>
                </a:lnTo>
                <a:lnTo>
                  <a:pt x="1244600" y="304800"/>
                </a:lnTo>
                <a:close/>
              </a:path>
              <a:path w="1346200" h="692150">
                <a:moveTo>
                  <a:pt x="1231900" y="285750"/>
                </a:moveTo>
                <a:lnTo>
                  <a:pt x="1225550" y="285750"/>
                </a:lnTo>
                <a:lnTo>
                  <a:pt x="1231900" y="317500"/>
                </a:lnTo>
                <a:lnTo>
                  <a:pt x="1231900" y="285750"/>
                </a:lnTo>
                <a:close/>
              </a:path>
              <a:path w="1346200" h="692150">
                <a:moveTo>
                  <a:pt x="1231900" y="317500"/>
                </a:moveTo>
                <a:lnTo>
                  <a:pt x="1225550" y="285750"/>
                </a:lnTo>
                <a:lnTo>
                  <a:pt x="1225550" y="317500"/>
                </a:lnTo>
                <a:lnTo>
                  <a:pt x="1231900" y="317500"/>
                </a:lnTo>
                <a:close/>
              </a:path>
              <a:path w="1346200" h="692150">
                <a:moveTo>
                  <a:pt x="1219200" y="279400"/>
                </a:moveTo>
                <a:lnTo>
                  <a:pt x="1212850" y="279400"/>
                </a:lnTo>
                <a:lnTo>
                  <a:pt x="1219200" y="311150"/>
                </a:lnTo>
                <a:lnTo>
                  <a:pt x="1219200" y="279400"/>
                </a:lnTo>
                <a:close/>
              </a:path>
              <a:path w="1346200" h="692150">
                <a:moveTo>
                  <a:pt x="1219200" y="311150"/>
                </a:moveTo>
                <a:lnTo>
                  <a:pt x="1212850" y="279400"/>
                </a:lnTo>
                <a:lnTo>
                  <a:pt x="1212850" y="311150"/>
                </a:lnTo>
                <a:lnTo>
                  <a:pt x="1219200" y="311150"/>
                </a:lnTo>
                <a:close/>
              </a:path>
              <a:path w="1346200" h="692150">
                <a:moveTo>
                  <a:pt x="1206500" y="279400"/>
                </a:moveTo>
                <a:lnTo>
                  <a:pt x="1200150" y="273050"/>
                </a:lnTo>
                <a:lnTo>
                  <a:pt x="1206500" y="311150"/>
                </a:lnTo>
                <a:lnTo>
                  <a:pt x="1206500" y="279400"/>
                </a:lnTo>
                <a:close/>
              </a:path>
              <a:path w="1346200" h="692150">
                <a:moveTo>
                  <a:pt x="1206500" y="311150"/>
                </a:moveTo>
                <a:lnTo>
                  <a:pt x="1200150" y="273050"/>
                </a:lnTo>
                <a:lnTo>
                  <a:pt x="1200150" y="311150"/>
                </a:lnTo>
                <a:lnTo>
                  <a:pt x="1206500" y="311150"/>
                </a:lnTo>
                <a:close/>
              </a:path>
              <a:path w="1346200" h="692150">
                <a:moveTo>
                  <a:pt x="1193800" y="273050"/>
                </a:moveTo>
                <a:lnTo>
                  <a:pt x="1187450" y="273050"/>
                </a:lnTo>
                <a:lnTo>
                  <a:pt x="1193800" y="304800"/>
                </a:lnTo>
                <a:lnTo>
                  <a:pt x="1193800" y="273050"/>
                </a:lnTo>
                <a:close/>
              </a:path>
              <a:path w="1346200" h="692150">
                <a:moveTo>
                  <a:pt x="1193800" y="304800"/>
                </a:moveTo>
                <a:lnTo>
                  <a:pt x="1187450" y="273050"/>
                </a:lnTo>
                <a:lnTo>
                  <a:pt x="1187450" y="304800"/>
                </a:lnTo>
                <a:lnTo>
                  <a:pt x="1193800" y="304800"/>
                </a:lnTo>
                <a:close/>
              </a:path>
              <a:path w="1346200" h="692150">
                <a:moveTo>
                  <a:pt x="1181100" y="266700"/>
                </a:moveTo>
                <a:lnTo>
                  <a:pt x="1174750" y="266700"/>
                </a:lnTo>
                <a:lnTo>
                  <a:pt x="1181100" y="304800"/>
                </a:lnTo>
                <a:lnTo>
                  <a:pt x="1181100" y="266700"/>
                </a:lnTo>
                <a:close/>
              </a:path>
              <a:path w="1346200" h="692150">
                <a:moveTo>
                  <a:pt x="1181100" y="304800"/>
                </a:moveTo>
                <a:lnTo>
                  <a:pt x="1174750" y="266700"/>
                </a:lnTo>
                <a:lnTo>
                  <a:pt x="1174750" y="304800"/>
                </a:lnTo>
                <a:lnTo>
                  <a:pt x="1181100" y="304800"/>
                </a:lnTo>
                <a:close/>
              </a:path>
              <a:path w="1346200" h="692150">
                <a:moveTo>
                  <a:pt x="1130300" y="285750"/>
                </a:moveTo>
                <a:lnTo>
                  <a:pt x="1130300" y="292100"/>
                </a:lnTo>
                <a:lnTo>
                  <a:pt x="1136650" y="292100"/>
                </a:lnTo>
                <a:lnTo>
                  <a:pt x="1130300" y="279400"/>
                </a:lnTo>
                <a:lnTo>
                  <a:pt x="1130300" y="285750"/>
                </a:lnTo>
                <a:close/>
              </a:path>
              <a:path w="1346200" h="692150">
                <a:moveTo>
                  <a:pt x="1104900" y="247650"/>
                </a:moveTo>
                <a:lnTo>
                  <a:pt x="1111250" y="285750"/>
                </a:lnTo>
                <a:lnTo>
                  <a:pt x="1111250" y="279400"/>
                </a:lnTo>
                <a:lnTo>
                  <a:pt x="1117600" y="279400"/>
                </a:lnTo>
                <a:lnTo>
                  <a:pt x="1117600" y="273050"/>
                </a:lnTo>
                <a:lnTo>
                  <a:pt x="1111250" y="273050"/>
                </a:lnTo>
                <a:lnTo>
                  <a:pt x="1111250" y="247650"/>
                </a:lnTo>
                <a:lnTo>
                  <a:pt x="1104900" y="247650"/>
                </a:lnTo>
                <a:close/>
              </a:path>
              <a:path w="1346200" h="692150">
                <a:moveTo>
                  <a:pt x="1111250" y="247650"/>
                </a:moveTo>
                <a:lnTo>
                  <a:pt x="1111250" y="273050"/>
                </a:lnTo>
                <a:lnTo>
                  <a:pt x="1111250" y="247650"/>
                </a:lnTo>
                <a:close/>
              </a:path>
              <a:path w="1346200" h="692150">
                <a:moveTo>
                  <a:pt x="1111250" y="285750"/>
                </a:moveTo>
                <a:lnTo>
                  <a:pt x="1104900" y="247650"/>
                </a:lnTo>
                <a:lnTo>
                  <a:pt x="1104900" y="285750"/>
                </a:lnTo>
                <a:lnTo>
                  <a:pt x="1111250" y="285750"/>
                </a:lnTo>
                <a:close/>
              </a:path>
              <a:path w="1346200" h="692150">
                <a:moveTo>
                  <a:pt x="1085850" y="266700"/>
                </a:moveTo>
                <a:lnTo>
                  <a:pt x="1085850" y="254000"/>
                </a:lnTo>
                <a:lnTo>
                  <a:pt x="1092200" y="260350"/>
                </a:lnTo>
                <a:lnTo>
                  <a:pt x="1098550" y="279400"/>
                </a:lnTo>
                <a:lnTo>
                  <a:pt x="1098550" y="241300"/>
                </a:lnTo>
                <a:lnTo>
                  <a:pt x="1092200" y="241300"/>
                </a:lnTo>
                <a:lnTo>
                  <a:pt x="1085850" y="247650"/>
                </a:lnTo>
                <a:lnTo>
                  <a:pt x="1085850" y="241300"/>
                </a:lnTo>
                <a:lnTo>
                  <a:pt x="1085850" y="266700"/>
                </a:lnTo>
                <a:close/>
              </a:path>
              <a:path w="1346200" h="692150">
                <a:moveTo>
                  <a:pt x="1079500" y="234950"/>
                </a:moveTo>
                <a:lnTo>
                  <a:pt x="1079500" y="273050"/>
                </a:lnTo>
                <a:lnTo>
                  <a:pt x="1085850" y="279400"/>
                </a:lnTo>
                <a:lnTo>
                  <a:pt x="1085850" y="241300"/>
                </a:lnTo>
                <a:lnTo>
                  <a:pt x="1079500" y="241300"/>
                </a:lnTo>
                <a:lnTo>
                  <a:pt x="1079500" y="234950"/>
                </a:lnTo>
                <a:close/>
              </a:path>
              <a:path w="1346200" h="692150">
                <a:moveTo>
                  <a:pt x="1098550" y="241300"/>
                </a:moveTo>
                <a:lnTo>
                  <a:pt x="1098550" y="266700"/>
                </a:lnTo>
                <a:lnTo>
                  <a:pt x="1098550" y="241300"/>
                </a:lnTo>
                <a:close/>
              </a:path>
              <a:path w="1346200" h="692150">
                <a:moveTo>
                  <a:pt x="1098550" y="279400"/>
                </a:moveTo>
                <a:lnTo>
                  <a:pt x="1092200" y="260350"/>
                </a:lnTo>
                <a:lnTo>
                  <a:pt x="1092200" y="279400"/>
                </a:lnTo>
                <a:lnTo>
                  <a:pt x="1098550" y="279400"/>
                </a:lnTo>
                <a:close/>
              </a:path>
              <a:path w="1346200" h="692150">
                <a:moveTo>
                  <a:pt x="1079500" y="273050"/>
                </a:moveTo>
                <a:lnTo>
                  <a:pt x="1079500" y="234950"/>
                </a:lnTo>
                <a:lnTo>
                  <a:pt x="1073150" y="234950"/>
                </a:lnTo>
                <a:lnTo>
                  <a:pt x="1073150" y="273050"/>
                </a:lnTo>
                <a:lnTo>
                  <a:pt x="1079500" y="273050"/>
                </a:lnTo>
                <a:close/>
              </a:path>
              <a:path w="1346200" h="692150">
                <a:moveTo>
                  <a:pt x="1073150" y="247650"/>
                </a:moveTo>
                <a:lnTo>
                  <a:pt x="1066800" y="241300"/>
                </a:lnTo>
                <a:lnTo>
                  <a:pt x="1073150" y="273050"/>
                </a:lnTo>
                <a:lnTo>
                  <a:pt x="1073150" y="247650"/>
                </a:lnTo>
                <a:close/>
              </a:path>
              <a:path w="1346200" h="692150">
                <a:moveTo>
                  <a:pt x="1066800" y="273050"/>
                </a:moveTo>
                <a:lnTo>
                  <a:pt x="1073150" y="273050"/>
                </a:lnTo>
                <a:lnTo>
                  <a:pt x="1066800" y="241300"/>
                </a:lnTo>
                <a:lnTo>
                  <a:pt x="1066800" y="234950"/>
                </a:lnTo>
                <a:lnTo>
                  <a:pt x="1060450" y="234950"/>
                </a:lnTo>
                <a:lnTo>
                  <a:pt x="1060450" y="273050"/>
                </a:lnTo>
                <a:lnTo>
                  <a:pt x="1066800" y="273050"/>
                </a:lnTo>
                <a:close/>
              </a:path>
              <a:path w="1346200" h="692150">
                <a:moveTo>
                  <a:pt x="1035050" y="222250"/>
                </a:moveTo>
                <a:lnTo>
                  <a:pt x="1035050" y="266700"/>
                </a:lnTo>
                <a:lnTo>
                  <a:pt x="1041400" y="260350"/>
                </a:lnTo>
                <a:lnTo>
                  <a:pt x="1041400" y="254000"/>
                </a:lnTo>
                <a:lnTo>
                  <a:pt x="1047750" y="266700"/>
                </a:lnTo>
                <a:lnTo>
                  <a:pt x="1041400" y="234950"/>
                </a:lnTo>
                <a:lnTo>
                  <a:pt x="1047750" y="266700"/>
                </a:lnTo>
                <a:lnTo>
                  <a:pt x="1054100" y="266700"/>
                </a:lnTo>
                <a:lnTo>
                  <a:pt x="1054100" y="228600"/>
                </a:lnTo>
                <a:lnTo>
                  <a:pt x="1041400" y="228600"/>
                </a:lnTo>
                <a:lnTo>
                  <a:pt x="1041400" y="247650"/>
                </a:lnTo>
                <a:lnTo>
                  <a:pt x="1041400" y="228600"/>
                </a:lnTo>
                <a:lnTo>
                  <a:pt x="1035050" y="228600"/>
                </a:lnTo>
                <a:lnTo>
                  <a:pt x="1035050" y="222250"/>
                </a:lnTo>
                <a:close/>
              </a:path>
              <a:path w="1346200" h="692150">
                <a:moveTo>
                  <a:pt x="1054100" y="228600"/>
                </a:moveTo>
                <a:lnTo>
                  <a:pt x="1054100" y="254000"/>
                </a:lnTo>
                <a:lnTo>
                  <a:pt x="1054100" y="228600"/>
                </a:lnTo>
                <a:close/>
              </a:path>
              <a:path w="1346200" h="692150">
                <a:moveTo>
                  <a:pt x="1035050" y="266700"/>
                </a:moveTo>
                <a:lnTo>
                  <a:pt x="1035050" y="222250"/>
                </a:lnTo>
                <a:lnTo>
                  <a:pt x="1028700" y="222250"/>
                </a:lnTo>
                <a:lnTo>
                  <a:pt x="1028700" y="266700"/>
                </a:lnTo>
                <a:lnTo>
                  <a:pt x="1035050" y="266700"/>
                </a:lnTo>
                <a:close/>
              </a:path>
              <a:path w="1346200" h="692150">
                <a:moveTo>
                  <a:pt x="984250" y="247650"/>
                </a:moveTo>
                <a:lnTo>
                  <a:pt x="984250" y="254000"/>
                </a:lnTo>
                <a:lnTo>
                  <a:pt x="990600" y="254000"/>
                </a:lnTo>
                <a:lnTo>
                  <a:pt x="984250" y="209550"/>
                </a:lnTo>
                <a:lnTo>
                  <a:pt x="977900" y="209550"/>
                </a:lnTo>
                <a:lnTo>
                  <a:pt x="977900" y="247650"/>
                </a:lnTo>
                <a:lnTo>
                  <a:pt x="984250" y="247650"/>
                </a:lnTo>
                <a:close/>
              </a:path>
              <a:path w="1346200" h="692150">
                <a:moveTo>
                  <a:pt x="990600" y="209550"/>
                </a:moveTo>
                <a:lnTo>
                  <a:pt x="984250" y="209550"/>
                </a:lnTo>
                <a:lnTo>
                  <a:pt x="990600" y="254000"/>
                </a:lnTo>
                <a:lnTo>
                  <a:pt x="990600" y="209550"/>
                </a:lnTo>
                <a:close/>
              </a:path>
              <a:path w="1346200" h="692150">
                <a:moveTo>
                  <a:pt x="965200" y="203200"/>
                </a:moveTo>
                <a:lnTo>
                  <a:pt x="958850" y="203200"/>
                </a:lnTo>
                <a:lnTo>
                  <a:pt x="958850" y="228600"/>
                </a:lnTo>
                <a:lnTo>
                  <a:pt x="958850" y="209550"/>
                </a:lnTo>
                <a:lnTo>
                  <a:pt x="952500" y="203200"/>
                </a:lnTo>
                <a:lnTo>
                  <a:pt x="952500" y="196850"/>
                </a:lnTo>
                <a:lnTo>
                  <a:pt x="946150" y="196850"/>
                </a:lnTo>
                <a:lnTo>
                  <a:pt x="952500" y="241300"/>
                </a:lnTo>
                <a:lnTo>
                  <a:pt x="958850" y="241300"/>
                </a:lnTo>
                <a:lnTo>
                  <a:pt x="958850" y="234950"/>
                </a:lnTo>
                <a:lnTo>
                  <a:pt x="965200" y="241300"/>
                </a:lnTo>
                <a:lnTo>
                  <a:pt x="958850" y="215900"/>
                </a:lnTo>
                <a:lnTo>
                  <a:pt x="965200" y="241300"/>
                </a:lnTo>
                <a:lnTo>
                  <a:pt x="965200" y="203200"/>
                </a:lnTo>
                <a:close/>
              </a:path>
              <a:path w="1346200" h="692150">
                <a:moveTo>
                  <a:pt x="971550" y="203200"/>
                </a:moveTo>
                <a:lnTo>
                  <a:pt x="965200" y="203200"/>
                </a:lnTo>
                <a:lnTo>
                  <a:pt x="971550" y="247650"/>
                </a:lnTo>
                <a:lnTo>
                  <a:pt x="971550" y="203200"/>
                </a:lnTo>
                <a:close/>
              </a:path>
              <a:path w="1346200" h="692150">
                <a:moveTo>
                  <a:pt x="965200" y="241300"/>
                </a:moveTo>
                <a:lnTo>
                  <a:pt x="965200" y="247650"/>
                </a:lnTo>
                <a:lnTo>
                  <a:pt x="971550" y="247650"/>
                </a:lnTo>
                <a:lnTo>
                  <a:pt x="965200" y="203200"/>
                </a:lnTo>
                <a:lnTo>
                  <a:pt x="965200" y="241300"/>
                </a:lnTo>
                <a:close/>
              </a:path>
              <a:path w="1346200" h="692150">
                <a:moveTo>
                  <a:pt x="939800" y="203200"/>
                </a:moveTo>
                <a:lnTo>
                  <a:pt x="939800" y="196850"/>
                </a:lnTo>
                <a:lnTo>
                  <a:pt x="939800" y="222250"/>
                </a:lnTo>
                <a:lnTo>
                  <a:pt x="939800" y="196850"/>
                </a:lnTo>
                <a:lnTo>
                  <a:pt x="933450" y="190500"/>
                </a:lnTo>
                <a:lnTo>
                  <a:pt x="927100" y="190500"/>
                </a:lnTo>
                <a:lnTo>
                  <a:pt x="927100" y="196850"/>
                </a:lnTo>
                <a:lnTo>
                  <a:pt x="933450" y="234950"/>
                </a:lnTo>
                <a:lnTo>
                  <a:pt x="939800" y="234950"/>
                </a:lnTo>
                <a:lnTo>
                  <a:pt x="939800" y="228600"/>
                </a:lnTo>
                <a:lnTo>
                  <a:pt x="946150" y="234950"/>
                </a:lnTo>
                <a:lnTo>
                  <a:pt x="939800" y="209550"/>
                </a:lnTo>
                <a:lnTo>
                  <a:pt x="939800" y="203200"/>
                </a:lnTo>
                <a:close/>
              </a:path>
              <a:path w="1346200" h="692150">
                <a:moveTo>
                  <a:pt x="933450" y="234950"/>
                </a:moveTo>
                <a:lnTo>
                  <a:pt x="927100" y="196850"/>
                </a:lnTo>
                <a:lnTo>
                  <a:pt x="927100" y="234950"/>
                </a:lnTo>
                <a:lnTo>
                  <a:pt x="933450" y="234950"/>
                </a:lnTo>
                <a:close/>
              </a:path>
              <a:path w="1346200" h="692150">
                <a:moveTo>
                  <a:pt x="946150" y="234950"/>
                </a:moveTo>
                <a:lnTo>
                  <a:pt x="946150" y="241300"/>
                </a:lnTo>
                <a:lnTo>
                  <a:pt x="952500" y="241300"/>
                </a:lnTo>
                <a:lnTo>
                  <a:pt x="946150" y="196850"/>
                </a:lnTo>
                <a:lnTo>
                  <a:pt x="939800" y="203200"/>
                </a:lnTo>
                <a:lnTo>
                  <a:pt x="939800" y="209550"/>
                </a:lnTo>
                <a:lnTo>
                  <a:pt x="946150" y="234950"/>
                </a:lnTo>
                <a:close/>
              </a:path>
              <a:path w="1346200" h="692150">
                <a:moveTo>
                  <a:pt x="901700" y="184150"/>
                </a:moveTo>
                <a:lnTo>
                  <a:pt x="895350" y="177800"/>
                </a:lnTo>
                <a:lnTo>
                  <a:pt x="901700" y="228600"/>
                </a:lnTo>
                <a:lnTo>
                  <a:pt x="901700" y="184150"/>
                </a:lnTo>
                <a:close/>
              </a:path>
              <a:path w="1346200" h="692150">
                <a:moveTo>
                  <a:pt x="895350" y="228600"/>
                </a:moveTo>
                <a:lnTo>
                  <a:pt x="901700" y="228600"/>
                </a:lnTo>
                <a:lnTo>
                  <a:pt x="895350" y="177800"/>
                </a:lnTo>
                <a:lnTo>
                  <a:pt x="889000" y="177800"/>
                </a:lnTo>
                <a:lnTo>
                  <a:pt x="889000" y="228600"/>
                </a:lnTo>
                <a:lnTo>
                  <a:pt x="895350" y="228600"/>
                </a:lnTo>
                <a:close/>
              </a:path>
              <a:path w="1346200" h="692150">
                <a:moveTo>
                  <a:pt x="876300" y="171450"/>
                </a:moveTo>
                <a:lnTo>
                  <a:pt x="869950" y="171450"/>
                </a:lnTo>
                <a:lnTo>
                  <a:pt x="869950" y="177800"/>
                </a:lnTo>
                <a:lnTo>
                  <a:pt x="863600" y="177800"/>
                </a:lnTo>
                <a:lnTo>
                  <a:pt x="863600" y="171450"/>
                </a:lnTo>
                <a:lnTo>
                  <a:pt x="863600" y="203200"/>
                </a:lnTo>
                <a:lnTo>
                  <a:pt x="863600" y="171450"/>
                </a:lnTo>
                <a:lnTo>
                  <a:pt x="857250" y="171450"/>
                </a:lnTo>
                <a:lnTo>
                  <a:pt x="857250" y="165100"/>
                </a:lnTo>
                <a:lnTo>
                  <a:pt x="850900" y="165100"/>
                </a:lnTo>
                <a:lnTo>
                  <a:pt x="857250" y="215900"/>
                </a:lnTo>
                <a:lnTo>
                  <a:pt x="863600" y="215900"/>
                </a:lnTo>
                <a:lnTo>
                  <a:pt x="863600" y="209550"/>
                </a:lnTo>
                <a:lnTo>
                  <a:pt x="869950" y="215900"/>
                </a:lnTo>
                <a:lnTo>
                  <a:pt x="863600" y="190500"/>
                </a:lnTo>
                <a:lnTo>
                  <a:pt x="863600" y="184150"/>
                </a:lnTo>
                <a:lnTo>
                  <a:pt x="869950" y="215900"/>
                </a:lnTo>
                <a:lnTo>
                  <a:pt x="876300" y="222250"/>
                </a:lnTo>
                <a:lnTo>
                  <a:pt x="876300" y="171450"/>
                </a:lnTo>
                <a:close/>
              </a:path>
              <a:path w="1346200" h="692150">
                <a:moveTo>
                  <a:pt x="882650" y="177800"/>
                </a:moveTo>
                <a:lnTo>
                  <a:pt x="876300" y="171450"/>
                </a:lnTo>
                <a:lnTo>
                  <a:pt x="882650" y="222250"/>
                </a:lnTo>
                <a:lnTo>
                  <a:pt x="882650" y="177800"/>
                </a:lnTo>
                <a:close/>
              </a:path>
              <a:path w="1346200" h="692150">
                <a:moveTo>
                  <a:pt x="850900" y="165100"/>
                </a:moveTo>
                <a:lnTo>
                  <a:pt x="844550" y="171450"/>
                </a:lnTo>
                <a:lnTo>
                  <a:pt x="844550" y="196850"/>
                </a:lnTo>
                <a:lnTo>
                  <a:pt x="844550" y="177800"/>
                </a:lnTo>
                <a:lnTo>
                  <a:pt x="838200" y="177800"/>
                </a:lnTo>
                <a:lnTo>
                  <a:pt x="844550" y="203200"/>
                </a:lnTo>
                <a:lnTo>
                  <a:pt x="850900" y="215900"/>
                </a:lnTo>
                <a:lnTo>
                  <a:pt x="844550" y="184150"/>
                </a:lnTo>
                <a:lnTo>
                  <a:pt x="850900" y="215900"/>
                </a:lnTo>
                <a:lnTo>
                  <a:pt x="850900" y="165100"/>
                </a:lnTo>
                <a:close/>
              </a:path>
              <a:path w="1346200" h="692150">
                <a:moveTo>
                  <a:pt x="838200" y="209550"/>
                </a:moveTo>
                <a:lnTo>
                  <a:pt x="844550" y="203200"/>
                </a:lnTo>
                <a:lnTo>
                  <a:pt x="838200" y="177800"/>
                </a:lnTo>
                <a:lnTo>
                  <a:pt x="838200" y="158750"/>
                </a:lnTo>
                <a:lnTo>
                  <a:pt x="831850" y="158750"/>
                </a:lnTo>
                <a:lnTo>
                  <a:pt x="831850" y="209550"/>
                </a:lnTo>
                <a:lnTo>
                  <a:pt x="838200" y="209550"/>
                </a:lnTo>
                <a:close/>
              </a:path>
              <a:path w="1346200" h="692150">
                <a:moveTo>
                  <a:pt x="838200" y="158750"/>
                </a:moveTo>
                <a:lnTo>
                  <a:pt x="838200" y="177800"/>
                </a:lnTo>
                <a:lnTo>
                  <a:pt x="838200" y="158750"/>
                </a:lnTo>
                <a:close/>
              </a:path>
              <a:path w="1346200" h="692150">
                <a:moveTo>
                  <a:pt x="831850" y="209550"/>
                </a:moveTo>
                <a:lnTo>
                  <a:pt x="831850" y="158750"/>
                </a:lnTo>
                <a:lnTo>
                  <a:pt x="825500" y="158750"/>
                </a:lnTo>
                <a:lnTo>
                  <a:pt x="825500" y="209550"/>
                </a:lnTo>
                <a:lnTo>
                  <a:pt x="831850" y="209550"/>
                </a:lnTo>
                <a:close/>
              </a:path>
              <a:path w="1346200" h="692150">
                <a:moveTo>
                  <a:pt x="819150" y="152400"/>
                </a:moveTo>
                <a:lnTo>
                  <a:pt x="812800" y="152400"/>
                </a:lnTo>
                <a:lnTo>
                  <a:pt x="819150" y="203200"/>
                </a:lnTo>
                <a:lnTo>
                  <a:pt x="819150" y="152400"/>
                </a:lnTo>
                <a:close/>
              </a:path>
              <a:path w="1346200" h="692150">
                <a:moveTo>
                  <a:pt x="812800" y="203200"/>
                </a:moveTo>
                <a:lnTo>
                  <a:pt x="819150" y="203200"/>
                </a:lnTo>
                <a:lnTo>
                  <a:pt x="812800" y="152400"/>
                </a:lnTo>
                <a:lnTo>
                  <a:pt x="806450" y="152400"/>
                </a:lnTo>
                <a:lnTo>
                  <a:pt x="806450" y="203200"/>
                </a:lnTo>
                <a:lnTo>
                  <a:pt x="812800" y="203200"/>
                </a:lnTo>
                <a:close/>
              </a:path>
              <a:path w="1346200" h="692150">
                <a:moveTo>
                  <a:pt x="800100" y="152400"/>
                </a:moveTo>
                <a:lnTo>
                  <a:pt x="793750" y="146050"/>
                </a:lnTo>
                <a:lnTo>
                  <a:pt x="800100" y="196850"/>
                </a:lnTo>
                <a:lnTo>
                  <a:pt x="800100" y="152400"/>
                </a:lnTo>
                <a:close/>
              </a:path>
              <a:path w="1346200" h="692150">
                <a:moveTo>
                  <a:pt x="800100" y="196850"/>
                </a:moveTo>
                <a:lnTo>
                  <a:pt x="793750" y="146050"/>
                </a:lnTo>
                <a:lnTo>
                  <a:pt x="781050" y="146050"/>
                </a:lnTo>
                <a:lnTo>
                  <a:pt x="781050" y="152400"/>
                </a:lnTo>
                <a:lnTo>
                  <a:pt x="787400" y="196850"/>
                </a:lnTo>
                <a:lnTo>
                  <a:pt x="800100" y="196850"/>
                </a:lnTo>
                <a:close/>
              </a:path>
              <a:path w="1346200" h="692150">
                <a:moveTo>
                  <a:pt x="787400" y="196850"/>
                </a:moveTo>
                <a:lnTo>
                  <a:pt x="781050" y="152400"/>
                </a:lnTo>
                <a:lnTo>
                  <a:pt x="781050" y="196850"/>
                </a:lnTo>
                <a:lnTo>
                  <a:pt x="787400" y="196850"/>
                </a:lnTo>
                <a:close/>
              </a:path>
              <a:path w="1346200" h="692150">
                <a:moveTo>
                  <a:pt x="768350" y="139700"/>
                </a:moveTo>
                <a:lnTo>
                  <a:pt x="762000" y="139700"/>
                </a:lnTo>
                <a:lnTo>
                  <a:pt x="762000" y="146050"/>
                </a:lnTo>
                <a:lnTo>
                  <a:pt x="755650" y="146050"/>
                </a:lnTo>
                <a:lnTo>
                  <a:pt x="755650" y="139700"/>
                </a:lnTo>
                <a:lnTo>
                  <a:pt x="755650" y="171450"/>
                </a:lnTo>
                <a:lnTo>
                  <a:pt x="755650" y="139700"/>
                </a:lnTo>
                <a:lnTo>
                  <a:pt x="749300" y="139700"/>
                </a:lnTo>
                <a:lnTo>
                  <a:pt x="755650" y="177800"/>
                </a:lnTo>
                <a:lnTo>
                  <a:pt x="762000" y="184150"/>
                </a:lnTo>
                <a:lnTo>
                  <a:pt x="755650" y="158750"/>
                </a:lnTo>
                <a:lnTo>
                  <a:pt x="755650" y="152400"/>
                </a:lnTo>
                <a:lnTo>
                  <a:pt x="762000" y="184150"/>
                </a:lnTo>
                <a:lnTo>
                  <a:pt x="768350" y="190500"/>
                </a:lnTo>
                <a:lnTo>
                  <a:pt x="768350" y="139700"/>
                </a:lnTo>
                <a:close/>
              </a:path>
              <a:path w="1346200" h="692150">
                <a:moveTo>
                  <a:pt x="749300" y="184150"/>
                </a:moveTo>
                <a:lnTo>
                  <a:pt x="755650" y="177800"/>
                </a:lnTo>
                <a:lnTo>
                  <a:pt x="749300" y="139700"/>
                </a:lnTo>
                <a:lnTo>
                  <a:pt x="749300" y="133350"/>
                </a:lnTo>
                <a:lnTo>
                  <a:pt x="742950" y="133350"/>
                </a:lnTo>
                <a:lnTo>
                  <a:pt x="742950" y="184150"/>
                </a:lnTo>
                <a:lnTo>
                  <a:pt x="749300" y="184150"/>
                </a:lnTo>
                <a:close/>
              </a:path>
              <a:path w="1346200" h="692150">
                <a:moveTo>
                  <a:pt x="781050" y="393700"/>
                </a:moveTo>
                <a:lnTo>
                  <a:pt x="774700" y="393700"/>
                </a:lnTo>
                <a:lnTo>
                  <a:pt x="781050" y="450850"/>
                </a:lnTo>
                <a:lnTo>
                  <a:pt x="781050" y="393700"/>
                </a:lnTo>
                <a:close/>
              </a:path>
              <a:path w="1346200" h="692150">
                <a:moveTo>
                  <a:pt x="774700" y="450850"/>
                </a:moveTo>
                <a:lnTo>
                  <a:pt x="768350" y="425450"/>
                </a:lnTo>
                <a:lnTo>
                  <a:pt x="768350" y="450850"/>
                </a:lnTo>
                <a:lnTo>
                  <a:pt x="774700" y="450850"/>
                </a:lnTo>
                <a:close/>
              </a:path>
              <a:path w="1346200" h="692150">
                <a:moveTo>
                  <a:pt x="774700" y="139700"/>
                </a:moveTo>
                <a:lnTo>
                  <a:pt x="768350" y="139700"/>
                </a:lnTo>
                <a:lnTo>
                  <a:pt x="774700" y="190500"/>
                </a:lnTo>
                <a:lnTo>
                  <a:pt x="774700" y="139700"/>
                </a:lnTo>
                <a:close/>
              </a:path>
              <a:path w="1346200" h="692150">
                <a:moveTo>
                  <a:pt x="742950" y="184150"/>
                </a:moveTo>
                <a:lnTo>
                  <a:pt x="742950" y="133350"/>
                </a:lnTo>
                <a:lnTo>
                  <a:pt x="736600" y="133350"/>
                </a:lnTo>
                <a:lnTo>
                  <a:pt x="736600" y="184150"/>
                </a:lnTo>
                <a:lnTo>
                  <a:pt x="742950" y="184150"/>
                </a:lnTo>
                <a:close/>
              </a:path>
              <a:path w="1346200" h="692150">
                <a:moveTo>
                  <a:pt x="723900" y="120650"/>
                </a:moveTo>
                <a:lnTo>
                  <a:pt x="723900" y="177800"/>
                </a:lnTo>
                <a:lnTo>
                  <a:pt x="730250" y="177800"/>
                </a:lnTo>
                <a:lnTo>
                  <a:pt x="730250" y="127000"/>
                </a:lnTo>
                <a:lnTo>
                  <a:pt x="723900" y="127000"/>
                </a:lnTo>
                <a:lnTo>
                  <a:pt x="723900" y="120650"/>
                </a:lnTo>
                <a:close/>
              </a:path>
              <a:path w="1346200" h="692150">
                <a:moveTo>
                  <a:pt x="717550" y="120650"/>
                </a:moveTo>
                <a:lnTo>
                  <a:pt x="711200" y="127000"/>
                </a:lnTo>
                <a:lnTo>
                  <a:pt x="717550" y="177800"/>
                </a:lnTo>
                <a:lnTo>
                  <a:pt x="723900" y="177800"/>
                </a:lnTo>
                <a:lnTo>
                  <a:pt x="723900" y="120650"/>
                </a:lnTo>
                <a:lnTo>
                  <a:pt x="717550" y="120650"/>
                </a:lnTo>
                <a:close/>
              </a:path>
              <a:path w="1346200" h="692150">
                <a:moveTo>
                  <a:pt x="717550" y="177800"/>
                </a:moveTo>
                <a:lnTo>
                  <a:pt x="711200" y="127000"/>
                </a:lnTo>
                <a:lnTo>
                  <a:pt x="711200" y="177800"/>
                </a:lnTo>
                <a:lnTo>
                  <a:pt x="717550" y="177800"/>
                </a:lnTo>
                <a:close/>
              </a:path>
              <a:path w="1346200" h="692150">
                <a:moveTo>
                  <a:pt x="730250" y="127000"/>
                </a:moveTo>
                <a:lnTo>
                  <a:pt x="730250" y="165100"/>
                </a:lnTo>
                <a:lnTo>
                  <a:pt x="730250" y="127000"/>
                </a:lnTo>
                <a:close/>
              </a:path>
              <a:path w="1346200" h="692150">
                <a:moveTo>
                  <a:pt x="698500" y="114300"/>
                </a:moveTo>
                <a:lnTo>
                  <a:pt x="698500" y="171450"/>
                </a:lnTo>
                <a:lnTo>
                  <a:pt x="704850" y="171450"/>
                </a:lnTo>
                <a:lnTo>
                  <a:pt x="704850" y="120650"/>
                </a:lnTo>
                <a:lnTo>
                  <a:pt x="698500" y="120650"/>
                </a:lnTo>
                <a:lnTo>
                  <a:pt x="698500" y="114300"/>
                </a:lnTo>
                <a:close/>
              </a:path>
              <a:path w="1346200" h="692150">
                <a:moveTo>
                  <a:pt x="692150" y="114300"/>
                </a:moveTo>
                <a:lnTo>
                  <a:pt x="685800" y="120650"/>
                </a:lnTo>
                <a:lnTo>
                  <a:pt x="692150" y="171450"/>
                </a:lnTo>
                <a:lnTo>
                  <a:pt x="698500" y="171450"/>
                </a:lnTo>
                <a:lnTo>
                  <a:pt x="698500" y="114300"/>
                </a:lnTo>
                <a:lnTo>
                  <a:pt x="692150" y="114300"/>
                </a:lnTo>
                <a:close/>
              </a:path>
              <a:path w="1346200" h="692150">
                <a:moveTo>
                  <a:pt x="692150" y="171450"/>
                </a:moveTo>
                <a:lnTo>
                  <a:pt x="685800" y="120650"/>
                </a:lnTo>
                <a:lnTo>
                  <a:pt x="685800" y="171450"/>
                </a:lnTo>
                <a:lnTo>
                  <a:pt x="692150" y="171450"/>
                </a:lnTo>
                <a:close/>
              </a:path>
              <a:path w="1346200" h="692150">
                <a:moveTo>
                  <a:pt x="704850" y="120650"/>
                </a:moveTo>
                <a:lnTo>
                  <a:pt x="704850" y="158750"/>
                </a:lnTo>
                <a:lnTo>
                  <a:pt x="704850" y="120650"/>
                </a:lnTo>
                <a:close/>
              </a:path>
              <a:path w="1346200" h="692150">
                <a:moveTo>
                  <a:pt x="679450" y="114300"/>
                </a:moveTo>
                <a:lnTo>
                  <a:pt x="673100" y="107950"/>
                </a:lnTo>
                <a:lnTo>
                  <a:pt x="679450" y="165100"/>
                </a:lnTo>
                <a:lnTo>
                  <a:pt x="679450" y="114300"/>
                </a:lnTo>
                <a:close/>
              </a:path>
              <a:path w="1346200" h="692150">
                <a:moveTo>
                  <a:pt x="679450" y="165100"/>
                </a:moveTo>
                <a:lnTo>
                  <a:pt x="673100" y="107950"/>
                </a:lnTo>
                <a:lnTo>
                  <a:pt x="660400" y="107950"/>
                </a:lnTo>
                <a:lnTo>
                  <a:pt x="660400" y="114300"/>
                </a:lnTo>
                <a:lnTo>
                  <a:pt x="666750" y="165100"/>
                </a:lnTo>
                <a:lnTo>
                  <a:pt x="679450" y="165100"/>
                </a:lnTo>
                <a:close/>
              </a:path>
              <a:path w="1346200" h="692150">
                <a:moveTo>
                  <a:pt x="666750" y="165100"/>
                </a:moveTo>
                <a:lnTo>
                  <a:pt x="660400" y="114300"/>
                </a:lnTo>
                <a:lnTo>
                  <a:pt x="660400" y="165100"/>
                </a:lnTo>
                <a:lnTo>
                  <a:pt x="666750" y="165100"/>
                </a:lnTo>
                <a:close/>
              </a:path>
              <a:path w="1346200" h="692150">
                <a:moveTo>
                  <a:pt x="635000" y="139700"/>
                </a:moveTo>
                <a:lnTo>
                  <a:pt x="635000" y="146050"/>
                </a:lnTo>
                <a:lnTo>
                  <a:pt x="641350" y="158750"/>
                </a:lnTo>
                <a:lnTo>
                  <a:pt x="635000" y="101600"/>
                </a:lnTo>
                <a:lnTo>
                  <a:pt x="628650" y="107950"/>
                </a:lnTo>
                <a:lnTo>
                  <a:pt x="628650" y="133350"/>
                </a:lnTo>
                <a:lnTo>
                  <a:pt x="635000" y="139700"/>
                </a:lnTo>
                <a:close/>
              </a:path>
              <a:path w="1346200" h="692150">
                <a:moveTo>
                  <a:pt x="647700" y="101600"/>
                </a:moveTo>
                <a:lnTo>
                  <a:pt x="647700" y="158750"/>
                </a:lnTo>
                <a:lnTo>
                  <a:pt x="654050" y="152400"/>
                </a:lnTo>
                <a:lnTo>
                  <a:pt x="654050" y="107950"/>
                </a:lnTo>
                <a:lnTo>
                  <a:pt x="647700" y="107950"/>
                </a:lnTo>
                <a:lnTo>
                  <a:pt x="647700" y="101600"/>
                </a:lnTo>
                <a:close/>
              </a:path>
              <a:path w="1346200" h="692150">
                <a:moveTo>
                  <a:pt x="641350" y="101600"/>
                </a:moveTo>
                <a:lnTo>
                  <a:pt x="635000" y="101600"/>
                </a:lnTo>
                <a:lnTo>
                  <a:pt x="641350" y="158750"/>
                </a:lnTo>
                <a:lnTo>
                  <a:pt x="647700" y="158750"/>
                </a:lnTo>
                <a:lnTo>
                  <a:pt x="647700" y="101600"/>
                </a:lnTo>
                <a:lnTo>
                  <a:pt x="641350" y="101600"/>
                </a:lnTo>
                <a:close/>
              </a:path>
              <a:path w="1346200" h="692150">
                <a:moveTo>
                  <a:pt x="635000" y="152400"/>
                </a:moveTo>
                <a:lnTo>
                  <a:pt x="635000" y="158750"/>
                </a:lnTo>
                <a:lnTo>
                  <a:pt x="641350" y="158750"/>
                </a:lnTo>
                <a:lnTo>
                  <a:pt x="635000" y="146050"/>
                </a:lnTo>
                <a:lnTo>
                  <a:pt x="635000" y="152400"/>
                </a:lnTo>
                <a:close/>
              </a:path>
              <a:path w="1346200" h="692150">
                <a:moveTo>
                  <a:pt x="654050" y="107950"/>
                </a:moveTo>
                <a:lnTo>
                  <a:pt x="654050" y="139700"/>
                </a:lnTo>
                <a:lnTo>
                  <a:pt x="654050" y="107950"/>
                </a:lnTo>
                <a:close/>
              </a:path>
              <a:path w="1346200" h="692150">
                <a:moveTo>
                  <a:pt x="609600" y="146050"/>
                </a:moveTo>
                <a:lnTo>
                  <a:pt x="609600" y="152400"/>
                </a:lnTo>
                <a:lnTo>
                  <a:pt x="615950" y="152400"/>
                </a:lnTo>
                <a:lnTo>
                  <a:pt x="609600" y="88900"/>
                </a:lnTo>
                <a:lnTo>
                  <a:pt x="603250" y="95250"/>
                </a:lnTo>
                <a:lnTo>
                  <a:pt x="603250" y="146050"/>
                </a:lnTo>
                <a:lnTo>
                  <a:pt x="609600" y="146050"/>
                </a:lnTo>
                <a:close/>
              </a:path>
              <a:path w="1346200" h="692150">
                <a:moveTo>
                  <a:pt x="622300" y="95250"/>
                </a:moveTo>
                <a:lnTo>
                  <a:pt x="615950" y="88900"/>
                </a:lnTo>
                <a:lnTo>
                  <a:pt x="622300" y="152400"/>
                </a:lnTo>
                <a:lnTo>
                  <a:pt x="622300" y="95250"/>
                </a:lnTo>
                <a:close/>
              </a:path>
              <a:path w="1346200" h="692150">
                <a:moveTo>
                  <a:pt x="615950" y="88900"/>
                </a:moveTo>
                <a:lnTo>
                  <a:pt x="609600" y="88900"/>
                </a:lnTo>
                <a:lnTo>
                  <a:pt x="615950" y="152400"/>
                </a:lnTo>
                <a:lnTo>
                  <a:pt x="622300" y="152400"/>
                </a:lnTo>
                <a:lnTo>
                  <a:pt x="615950" y="88900"/>
                </a:lnTo>
                <a:close/>
              </a:path>
              <a:path w="1346200" h="692150">
                <a:moveTo>
                  <a:pt x="558800" y="69850"/>
                </a:moveTo>
                <a:lnTo>
                  <a:pt x="558800" y="133350"/>
                </a:lnTo>
                <a:lnTo>
                  <a:pt x="565150" y="133350"/>
                </a:lnTo>
                <a:lnTo>
                  <a:pt x="565150" y="76200"/>
                </a:lnTo>
                <a:lnTo>
                  <a:pt x="558800" y="76200"/>
                </a:lnTo>
                <a:lnTo>
                  <a:pt x="558800" y="69850"/>
                </a:lnTo>
                <a:close/>
              </a:path>
              <a:path w="1346200" h="692150">
                <a:moveTo>
                  <a:pt x="552450" y="69850"/>
                </a:moveTo>
                <a:lnTo>
                  <a:pt x="546100" y="69850"/>
                </a:lnTo>
                <a:lnTo>
                  <a:pt x="552450" y="133350"/>
                </a:lnTo>
                <a:lnTo>
                  <a:pt x="558800" y="133350"/>
                </a:lnTo>
                <a:lnTo>
                  <a:pt x="558800" y="69850"/>
                </a:lnTo>
                <a:lnTo>
                  <a:pt x="552450" y="69850"/>
                </a:lnTo>
                <a:close/>
              </a:path>
              <a:path w="1346200" h="692150">
                <a:moveTo>
                  <a:pt x="552450" y="133350"/>
                </a:moveTo>
                <a:lnTo>
                  <a:pt x="546100" y="69850"/>
                </a:lnTo>
                <a:lnTo>
                  <a:pt x="546100" y="133350"/>
                </a:lnTo>
                <a:lnTo>
                  <a:pt x="552450" y="133350"/>
                </a:lnTo>
                <a:close/>
              </a:path>
              <a:path w="1346200" h="692150">
                <a:moveTo>
                  <a:pt x="565150" y="76200"/>
                </a:moveTo>
                <a:lnTo>
                  <a:pt x="565150" y="120650"/>
                </a:lnTo>
                <a:lnTo>
                  <a:pt x="565150" y="76200"/>
                </a:lnTo>
                <a:close/>
              </a:path>
              <a:path w="1346200" h="692150">
                <a:moveTo>
                  <a:pt x="533400" y="63500"/>
                </a:moveTo>
                <a:lnTo>
                  <a:pt x="527050" y="63500"/>
                </a:lnTo>
                <a:lnTo>
                  <a:pt x="533400" y="127000"/>
                </a:lnTo>
                <a:lnTo>
                  <a:pt x="533400" y="63500"/>
                </a:lnTo>
                <a:close/>
              </a:path>
              <a:path w="1346200" h="692150">
                <a:moveTo>
                  <a:pt x="533400" y="127000"/>
                </a:moveTo>
                <a:lnTo>
                  <a:pt x="527050" y="63500"/>
                </a:lnTo>
                <a:lnTo>
                  <a:pt x="514350" y="63500"/>
                </a:lnTo>
                <a:lnTo>
                  <a:pt x="514350" y="69850"/>
                </a:lnTo>
                <a:lnTo>
                  <a:pt x="520700" y="127000"/>
                </a:lnTo>
                <a:lnTo>
                  <a:pt x="533400" y="127000"/>
                </a:lnTo>
                <a:close/>
              </a:path>
              <a:path w="1346200" h="692150">
                <a:moveTo>
                  <a:pt x="520700" y="127000"/>
                </a:moveTo>
                <a:lnTo>
                  <a:pt x="514350" y="69850"/>
                </a:lnTo>
                <a:lnTo>
                  <a:pt x="514350" y="127000"/>
                </a:lnTo>
                <a:lnTo>
                  <a:pt x="520700" y="127000"/>
                </a:lnTo>
                <a:close/>
              </a:path>
              <a:path w="1346200" h="692150">
                <a:moveTo>
                  <a:pt x="488950" y="114300"/>
                </a:moveTo>
                <a:lnTo>
                  <a:pt x="488950" y="120650"/>
                </a:lnTo>
                <a:lnTo>
                  <a:pt x="495300" y="120650"/>
                </a:lnTo>
                <a:lnTo>
                  <a:pt x="488950" y="50800"/>
                </a:lnTo>
                <a:lnTo>
                  <a:pt x="482600" y="50800"/>
                </a:lnTo>
                <a:lnTo>
                  <a:pt x="482600" y="114300"/>
                </a:lnTo>
                <a:lnTo>
                  <a:pt x="488950" y="114300"/>
                </a:lnTo>
                <a:close/>
              </a:path>
              <a:path w="1346200" h="692150">
                <a:moveTo>
                  <a:pt x="482600" y="114300"/>
                </a:moveTo>
                <a:lnTo>
                  <a:pt x="482600" y="57150"/>
                </a:lnTo>
                <a:lnTo>
                  <a:pt x="476250" y="57150"/>
                </a:lnTo>
                <a:lnTo>
                  <a:pt x="476250" y="107950"/>
                </a:lnTo>
                <a:lnTo>
                  <a:pt x="482600" y="114300"/>
                </a:lnTo>
                <a:close/>
              </a:path>
              <a:path w="1346200" h="692150">
                <a:moveTo>
                  <a:pt x="501650" y="57150"/>
                </a:moveTo>
                <a:lnTo>
                  <a:pt x="495300" y="50800"/>
                </a:lnTo>
                <a:lnTo>
                  <a:pt x="501650" y="114300"/>
                </a:lnTo>
                <a:lnTo>
                  <a:pt x="501650" y="57150"/>
                </a:lnTo>
                <a:close/>
              </a:path>
              <a:path w="1346200" h="692150">
                <a:moveTo>
                  <a:pt x="495300" y="50800"/>
                </a:moveTo>
                <a:lnTo>
                  <a:pt x="488950" y="50800"/>
                </a:lnTo>
                <a:lnTo>
                  <a:pt x="495300" y="120650"/>
                </a:lnTo>
                <a:lnTo>
                  <a:pt x="495300" y="114300"/>
                </a:lnTo>
                <a:lnTo>
                  <a:pt x="501650" y="114300"/>
                </a:lnTo>
                <a:lnTo>
                  <a:pt x="495300" y="50800"/>
                </a:lnTo>
                <a:close/>
              </a:path>
              <a:path w="1346200" h="692150">
                <a:moveTo>
                  <a:pt x="469900" y="50800"/>
                </a:moveTo>
                <a:lnTo>
                  <a:pt x="463550" y="44450"/>
                </a:lnTo>
                <a:lnTo>
                  <a:pt x="469900" y="101600"/>
                </a:lnTo>
                <a:lnTo>
                  <a:pt x="469900" y="50800"/>
                </a:lnTo>
                <a:close/>
              </a:path>
              <a:path w="1346200" h="692150">
                <a:moveTo>
                  <a:pt x="444500" y="44450"/>
                </a:moveTo>
                <a:lnTo>
                  <a:pt x="450850" y="107950"/>
                </a:lnTo>
                <a:lnTo>
                  <a:pt x="463550" y="107950"/>
                </a:lnTo>
                <a:lnTo>
                  <a:pt x="463550" y="101600"/>
                </a:lnTo>
                <a:lnTo>
                  <a:pt x="469900" y="101600"/>
                </a:lnTo>
                <a:lnTo>
                  <a:pt x="463550" y="44450"/>
                </a:lnTo>
                <a:lnTo>
                  <a:pt x="457200" y="38100"/>
                </a:lnTo>
                <a:lnTo>
                  <a:pt x="450850" y="38100"/>
                </a:lnTo>
                <a:lnTo>
                  <a:pt x="444500" y="44450"/>
                </a:lnTo>
                <a:close/>
              </a:path>
              <a:path w="1346200" h="692150">
                <a:moveTo>
                  <a:pt x="450850" y="107950"/>
                </a:moveTo>
                <a:lnTo>
                  <a:pt x="444500" y="44450"/>
                </a:lnTo>
                <a:lnTo>
                  <a:pt x="444500" y="107950"/>
                </a:lnTo>
                <a:lnTo>
                  <a:pt x="450850" y="107950"/>
                </a:lnTo>
                <a:close/>
              </a:path>
              <a:path w="1346200" h="692150">
                <a:moveTo>
                  <a:pt x="431800" y="31750"/>
                </a:moveTo>
                <a:lnTo>
                  <a:pt x="425450" y="31750"/>
                </a:lnTo>
                <a:lnTo>
                  <a:pt x="431800" y="95250"/>
                </a:lnTo>
                <a:lnTo>
                  <a:pt x="431800" y="31750"/>
                </a:lnTo>
                <a:close/>
              </a:path>
              <a:path w="1346200" h="692150">
                <a:moveTo>
                  <a:pt x="412750" y="25400"/>
                </a:moveTo>
                <a:lnTo>
                  <a:pt x="419100" y="101600"/>
                </a:lnTo>
                <a:lnTo>
                  <a:pt x="425450" y="101600"/>
                </a:lnTo>
                <a:lnTo>
                  <a:pt x="425450" y="95250"/>
                </a:lnTo>
                <a:lnTo>
                  <a:pt x="431800" y="95250"/>
                </a:lnTo>
                <a:lnTo>
                  <a:pt x="425450" y="31750"/>
                </a:lnTo>
                <a:lnTo>
                  <a:pt x="419100" y="25400"/>
                </a:lnTo>
                <a:lnTo>
                  <a:pt x="412750" y="25400"/>
                </a:lnTo>
                <a:close/>
              </a:path>
              <a:path w="1346200" h="692150">
                <a:moveTo>
                  <a:pt x="412750" y="31750"/>
                </a:moveTo>
                <a:lnTo>
                  <a:pt x="406400" y="31750"/>
                </a:lnTo>
                <a:lnTo>
                  <a:pt x="412750" y="95250"/>
                </a:lnTo>
                <a:lnTo>
                  <a:pt x="419100" y="101600"/>
                </a:lnTo>
                <a:lnTo>
                  <a:pt x="412750" y="25400"/>
                </a:lnTo>
                <a:lnTo>
                  <a:pt x="412750" y="31750"/>
                </a:lnTo>
                <a:close/>
              </a:path>
              <a:path w="1346200" h="692150">
                <a:moveTo>
                  <a:pt x="412750" y="95250"/>
                </a:moveTo>
                <a:lnTo>
                  <a:pt x="406400" y="31750"/>
                </a:lnTo>
                <a:lnTo>
                  <a:pt x="406400" y="95250"/>
                </a:lnTo>
                <a:lnTo>
                  <a:pt x="412750" y="95250"/>
                </a:lnTo>
                <a:close/>
              </a:path>
              <a:path w="1346200" h="692150">
                <a:moveTo>
                  <a:pt x="374650" y="82550"/>
                </a:moveTo>
                <a:lnTo>
                  <a:pt x="374650" y="88900"/>
                </a:lnTo>
                <a:lnTo>
                  <a:pt x="381000" y="88900"/>
                </a:lnTo>
                <a:lnTo>
                  <a:pt x="374650" y="19050"/>
                </a:lnTo>
                <a:lnTo>
                  <a:pt x="368300" y="19050"/>
                </a:lnTo>
                <a:lnTo>
                  <a:pt x="368300" y="82550"/>
                </a:lnTo>
                <a:lnTo>
                  <a:pt x="374650" y="82550"/>
                </a:lnTo>
                <a:close/>
              </a:path>
              <a:path w="1346200" h="692150">
                <a:moveTo>
                  <a:pt x="381000" y="12700"/>
                </a:moveTo>
                <a:lnTo>
                  <a:pt x="381000" y="88900"/>
                </a:lnTo>
                <a:lnTo>
                  <a:pt x="387350" y="88900"/>
                </a:lnTo>
                <a:lnTo>
                  <a:pt x="387350" y="82550"/>
                </a:lnTo>
                <a:lnTo>
                  <a:pt x="393700" y="82550"/>
                </a:lnTo>
                <a:lnTo>
                  <a:pt x="387350" y="19050"/>
                </a:lnTo>
                <a:lnTo>
                  <a:pt x="381000" y="19050"/>
                </a:lnTo>
                <a:lnTo>
                  <a:pt x="381000" y="12700"/>
                </a:lnTo>
                <a:close/>
              </a:path>
              <a:path w="1346200" h="692150">
                <a:moveTo>
                  <a:pt x="374650" y="12700"/>
                </a:moveTo>
                <a:lnTo>
                  <a:pt x="374650" y="19050"/>
                </a:lnTo>
                <a:lnTo>
                  <a:pt x="381000" y="88900"/>
                </a:lnTo>
                <a:lnTo>
                  <a:pt x="381000" y="12700"/>
                </a:lnTo>
                <a:lnTo>
                  <a:pt x="374650" y="12700"/>
                </a:lnTo>
                <a:close/>
              </a:path>
              <a:path w="1346200" h="692150">
                <a:moveTo>
                  <a:pt x="393700" y="19050"/>
                </a:moveTo>
                <a:lnTo>
                  <a:pt x="387350" y="19050"/>
                </a:lnTo>
                <a:lnTo>
                  <a:pt x="393700" y="82550"/>
                </a:lnTo>
                <a:lnTo>
                  <a:pt x="393700" y="19050"/>
                </a:lnTo>
                <a:close/>
              </a:path>
              <a:path w="1346200" h="692150">
                <a:moveTo>
                  <a:pt x="768350" y="190500"/>
                </a:moveTo>
                <a:lnTo>
                  <a:pt x="762000" y="184150"/>
                </a:lnTo>
                <a:lnTo>
                  <a:pt x="762000" y="190500"/>
                </a:lnTo>
                <a:lnTo>
                  <a:pt x="768350" y="190500"/>
                </a:lnTo>
                <a:close/>
              </a:path>
              <a:path w="1346200" h="692150">
                <a:moveTo>
                  <a:pt x="768350" y="139700"/>
                </a:moveTo>
                <a:lnTo>
                  <a:pt x="768350" y="190500"/>
                </a:lnTo>
                <a:lnTo>
                  <a:pt x="774700" y="190500"/>
                </a:lnTo>
                <a:lnTo>
                  <a:pt x="768350" y="139700"/>
                </a:lnTo>
                <a:close/>
              </a:path>
              <a:path w="1346200" h="692150">
                <a:moveTo>
                  <a:pt x="755650" y="158750"/>
                </a:moveTo>
                <a:lnTo>
                  <a:pt x="762000" y="184150"/>
                </a:lnTo>
                <a:lnTo>
                  <a:pt x="755650" y="152400"/>
                </a:lnTo>
                <a:lnTo>
                  <a:pt x="755650" y="158750"/>
                </a:lnTo>
                <a:close/>
              </a:path>
              <a:path w="1346200" h="692150">
                <a:moveTo>
                  <a:pt x="774700" y="393700"/>
                </a:moveTo>
                <a:lnTo>
                  <a:pt x="774700" y="450850"/>
                </a:lnTo>
                <a:lnTo>
                  <a:pt x="781050" y="450850"/>
                </a:lnTo>
                <a:lnTo>
                  <a:pt x="774700" y="393700"/>
                </a:lnTo>
                <a:close/>
              </a:path>
              <a:path w="1346200" h="692150">
                <a:moveTo>
                  <a:pt x="762000" y="400050"/>
                </a:moveTo>
                <a:lnTo>
                  <a:pt x="762000" y="419100"/>
                </a:lnTo>
                <a:lnTo>
                  <a:pt x="762000" y="400050"/>
                </a:lnTo>
                <a:close/>
              </a:path>
              <a:path w="1346200" h="692150">
                <a:moveTo>
                  <a:pt x="755650" y="139700"/>
                </a:moveTo>
                <a:lnTo>
                  <a:pt x="755650" y="171450"/>
                </a:lnTo>
                <a:lnTo>
                  <a:pt x="755650" y="139700"/>
                </a:lnTo>
                <a:close/>
              </a:path>
              <a:path w="1346200" h="692150">
                <a:moveTo>
                  <a:pt x="850900" y="215900"/>
                </a:moveTo>
                <a:lnTo>
                  <a:pt x="844550" y="203200"/>
                </a:lnTo>
                <a:lnTo>
                  <a:pt x="844550" y="209550"/>
                </a:lnTo>
                <a:lnTo>
                  <a:pt x="850900" y="215900"/>
                </a:lnTo>
                <a:close/>
              </a:path>
              <a:path w="1346200" h="692150">
                <a:moveTo>
                  <a:pt x="850900" y="165100"/>
                </a:moveTo>
                <a:lnTo>
                  <a:pt x="850900" y="215900"/>
                </a:lnTo>
                <a:lnTo>
                  <a:pt x="857250" y="215900"/>
                </a:lnTo>
                <a:lnTo>
                  <a:pt x="850900" y="165100"/>
                </a:lnTo>
                <a:close/>
              </a:path>
              <a:path w="1346200" h="692150">
                <a:moveTo>
                  <a:pt x="844550" y="177800"/>
                </a:moveTo>
                <a:lnTo>
                  <a:pt x="844550" y="196850"/>
                </a:lnTo>
                <a:lnTo>
                  <a:pt x="844550" y="177800"/>
                </a:lnTo>
                <a:close/>
              </a:path>
              <a:path w="1346200" h="692150">
                <a:moveTo>
                  <a:pt x="876300" y="222250"/>
                </a:moveTo>
                <a:lnTo>
                  <a:pt x="869950" y="215900"/>
                </a:lnTo>
                <a:lnTo>
                  <a:pt x="869950" y="222250"/>
                </a:lnTo>
                <a:lnTo>
                  <a:pt x="876300" y="222250"/>
                </a:lnTo>
                <a:close/>
              </a:path>
              <a:path w="1346200" h="692150">
                <a:moveTo>
                  <a:pt x="876300" y="171450"/>
                </a:moveTo>
                <a:lnTo>
                  <a:pt x="876300" y="222250"/>
                </a:lnTo>
                <a:lnTo>
                  <a:pt x="882650" y="222250"/>
                </a:lnTo>
                <a:lnTo>
                  <a:pt x="876300" y="171450"/>
                </a:lnTo>
                <a:close/>
              </a:path>
              <a:path w="1346200" h="692150">
                <a:moveTo>
                  <a:pt x="863600" y="190500"/>
                </a:moveTo>
                <a:lnTo>
                  <a:pt x="869950" y="215900"/>
                </a:lnTo>
                <a:lnTo>
                  <a:pt x="863600" y="184150"/>
                </a:lnTo>
                <a:lnTo>
                  <a:pt x="863600" y="190500"/>
                </a:lnTo>
                <a:close/>
              </a:path>
              <a:path w="1346200" h="692150">
                <a:moveTo>
                  <a:pt x="863600" y="171450"/>
                </a:moveTo>
                <a:lnTo>
                  <a:pt x="863600" y="203200"/>
                </a:lnTo>
                <a:lnTo>
                  <a:pt x="863600" y="171450"/>
                </a:lnTo>
                <a:close/>
              </a:path>
              <a:path w="1346200" h="692150">
                <a:moveTo>
                  <a:pt x="927100" y="196850"/>
                </a:moveTo>
                <a:lnTo>
                  <a:pt x="920750" y="196850"/>
                </a:lnTo>
                <a:lnTo>
                  <a:pt x="927100" y="203200"/>
                </a:lnTo>
                <a:lnTo>
                  <a:pt x="927100" y="196850"/>
                </a:lnTo>
                <a:close/>
              </a:path>
              <a:path w="1346200" h="692150">
                <a:moveTo>
                  <a:pt x="939800" y="196850"/>
                </a:moveTo>
                <a:lnTo>
                  <a:pt x="939800" y="222250"/>
                </a:lnTo>
                <a:lnTo>
                  <a:pt x="939800" y="196850"/>
                </a:lnTo>
                <a:close/>
              </a:path>
              <a:path w="1346200" h="692150">
                <a:moveTo>
                  <a:pt x="958850" y="209550"/>
                </a:moveTo>
                <a:lnTo>
                  <a:pt x="958850" y="228600"/>
                </a:lnTo>
                <a:lnTo>
                  <a:pt x="958850" y="209550"/>
                </a:lnTo>
                <a:close/>
              </a:path>
              <a:path w="1346200" h="692150">
                <a:moveTo>
                  <a:pt x="965200" y="241300"/>
                </a:moveTo>
                <a:lnTo>
                  <a:pt x="958850" y="234950"/>
                </a:lnTo>
                <a:lnTo>
                  <a:pt x="958850" y="241300"/>
                </a:lnTo>
                <a:lnTo>
                  <a:pt x="965200" y="241300"/>
                </a:lnTo>
                <a:close/>
              </a:path>
              <a:path w="1346200" h="692150">
                <a:moveTo>
                  <a:pt x="1016000" y="260350"/>
                </a:moveTo>
                <a:lnTo>
                  <a:pt x="1009650" y="247650"/>
                </a:lnTo>
                <a:lnTo>
                  <a:pt x="1009650" y="254000"/>
                </a:lnTo>
                <a:lnTo>
                  <a:pt x="1016000" y="260350"/>
                </a:lnTo>
                <a:close/>
              </a:path>
              <a:path w="1346200" h="692150">
                <a:moveTo>
                  <a:pt x="1047750" y="266700"/>
                </a:moveTo>
                <a:lnTo>
                  <a:pt x="1041400" y="254000"/>
                </a:lnTo>
                <a:lnTo>
                  <a:pt x="1041400" y="260350"/>
                </a:lnTo>
                <a:lnTo>
                  <a:pt x="1047750" y="266700"/>
                </a:lnTo>
                <a:close/>
              </a:path>
              <a:path w="1346200" h="692150">
                <a:moveTo>
                  <a:pt x="1041400" y="228600"/>
                </a:moveTo>
                <a:lnTo>
                  <a:pt x="1041400" y="247650"/>
                </a:lnTo>
                <a:lnTo>
                  <a:pt x="1041400" y="228600"/>
                </a:lnTo>
                <a:close/>
              </a:path>
              <a:path w="1346200" h="692150">
                <a:moveTo>
                  <a:pt x="1085850" y="279400"/>
                </a:moveTo>
                <a:lnTo>
                  <a:pt x="1079500" y="273050"/>
                </a:lnTo>
                <a:lnTo>
                  <a:pt x="1079500" y="279400"/>
                </a:lnTo>
                <a:lnTo>
                  <a:pt x="1085850" y="279400"/>
                </a:lnTo>
                <a:close/>
              </a:path>
              <a:path w="1346200" h="692150">
                <a:moveTo>
                  <a:pt x="1143000" y="260350"/>
                </a:moveTo>
                <a:lnTo>
                  <a:pt x="1143000" y="279400"/>
                </a:lnTo>
                <a:lnTo>
                  <a:pt x="1143000" y="260350"/>
                </a:lnTo>
                <a:close/>
              </a:path>
              <a:path w="1346200" h="692150">
                <a:moveTo>
                  <a:pt x="1238250" y="292100"/>
                </a:moveTo>
                <a:lnTo>
                  <a:pt x="1231900" y="292100"/>
                </a:lnTo>
                <a:lnTo>
                  <a:pt x="1238250" y="298450"/>
                </a:lnTo>
                <a:lnTo>
                  <a:pt x="1238250" y="292100"/>
                </a:lnTo>
                <a:close/>
              </a:path>
              <a:path w="1346200" h="692150">
                <a:moveTo>
                  <a:pt x="1250950" y="292100"/>
                </a:moveTo>
                <a:lnTo>
                  <a:pt x="1250950" y="311150"/>
                </a:lnTo>
                <a:lnTo>
                  <a:pt x="1250950" y="292100"/>
                </a:lnTo>
                <a:close/>
              </a:path>
              <a:path w="1346200" h="692150">
                <a:moveTo>
                  <a:pt x="1257300" y="317500"/>
                </a:moveTo>
                <a:lnTo>
                  <a:pt x="1263650" y="323850"/>
                </a:lnTo>
                <a:lnTo>
                  <a:pt x="1257300" y="311150"/>
                </a:lnTo>
                <a:lnTo>
                  <a:pt x="1257300" y="317500"/>
                </a:lnTo>
                <a:close/>
              </a:path>
              <a:path w="1346200" h="692150">
                <a:moveTo>
                  <a:pt x="1276350" y="330200"/>
                </a:moveTo>
                <a:lnTo>
                  <a:pt x="1270000" y="323850"/>
                </a:lnTo>
                <a:lnTo>
                  <a:pt x="1270000" y="330200"/>
                </a:lnTo>
                <a:lnTo>
                  <a:pt x="1276350" y="330200"/>
                </a:lnTo>
                <a:close/>
              </a:path>
              <a:path w="1346200" h="692150">
                <a:moveTo>
                  <a:pt x="1270000" y="304800"/>
                </a:moveTo>
                <a:lnTo>
                  <a:pt x="1276350" y="330200"/>
                </a:lnTo>
                <a:lnTo>
                  <a:pt x="1270000" y="298450"/>
                </a:lnTo>
                <a:lnTo>
                  <a:pt x="1270000" y="304800"/>
                </a:lnTo>
                <a:close/>
              </a:path>
              <a:path w="1346200" h="692150">
                <a:moveTo>
                  <a:pt x="336550" y="184150"/>
                </a:moveTo>
                <a:lnTo>
                  <a:pt x="330200" y="177800"/>
                </a:lnTo>
                <a:lnTo>
                  <a:pt x="330200" y="184150"/>
                </a:lnTo>
                <a:lnTo>
                  <a:pt x="336550" y="184150"/>
                </a:lnTo>
                <a:close/>
              </a:path>
              <a:path w="1346200" h="692150">
                <a:moveTo>
                  <a:pt x="330200" y="114300"/>
                </a:moveTo>
                <a:lnTo>
                  <a:pt x="336550" y="184150"/>
                </a:lnTo>
                <a:lnTo>
                  <a:pt x="330200" y="107950"/>
                </a:lnTo>
                <a:lnTo>
                  <a:pt x="330200" y="114300"/>
                </a:lnTo>
                <a:close/>
              </a:path>
              <a:path w="1346200" h="692150">
                <a:moveTo>
                  <a:pt x="482600" y="152400"/>
                </a:moveTo>
                <a:lnTo>
                  <a:pt x="488950" y="215900"/>
                </a:lnTo>
                <a:lnTo>
                  <a:pt x="482600" y="146050"/>
                </a:lnTo>
                <a:lnTo>
                  <a:pt x="482600" y="152400"/>
                </a:lnTo>
                <a:close/>
              </a:path>
              <a:path w="1346200" h="692150">
                <a:moveTo>
                  <a:pt x="800100" y="279400"/>
                </a:moveTo>
                <a:lnTo>
                  <a:pt x="793750" y="228600"/>
                </a:lnTo>
                <a:lnTo>
                  <a:pt x="793750" y="279400"/>
                </a:lnTo>
                <a:lnTo>
                  <a:pt x="800100" y="279400"/>
                </a:lnTo>
                <a:close/>
              </a:path>
              <a:path w="1346200" h="692150">
                <a:moveTo>
                  <a:pt x="793750" y="279400"/>
                </a:moveTo>
                <a:lnTo>
                  <a:pt x="787400" y="273050"/>
                </a:lnTo>
                <a:lnTo>
                  <a:pt x="787400" y="279400"/>
                </a:lnTo>
                <a:lnTo>
                  <a:pt x="793750" y="279400"/>
                </a:lnTo>
                <a:close/>
              </a:path>
              <a:path w="1346200" h="692150">
                <a:moveTo>
                  <a:pt x="781050" y="260350"/>
                </a:moveTo>
                <a:lnTo>
                  <a:pt x="787400" y="273050"/>
                </a:lnTo>
                <a:lnTo>
                  <a:pt x="781050" y="254000"/>
                </a:lnTo>
                <a:lnTo>
                  <a:pt x="781050" y="260350"/>
                </a:lnTo>
                <a:close/>
              </a:path>
              <a:path w="1346200" h="692150">
                <a:moveTo>
                  <a:pt x="781050" y="228600"/>
                </a:moveTo>
                <a:lnTo>
                  <a:pt x="781050" y="247650"/>
                </a:lnTo>
                <a:lnTo>
                  <a:pt x="781050" y="228600"/>
                </a:lnTo>
                <a:close/>
              </a:path>
              <a:path w="1346200" h="692150">
                <a:moveTo>
                  <a:pt x="819150" y="228600"/>
                </a:moveTo>
                <a:lnTo>
                  <a:pt x="819150" y="241300"/>
                </a:lnTo>
                <a:lnTo>
                  <a:pt x="819150" y="228600"/>
                </a:lnTo>
                <a:close/>
              </a:path>
              <a:path w="1346200" h="692150">
                <a:moveTo>
                  <a:pt x="831850" y="285750"/>
                </a:moveTo>
                <a:lnTo>
                  <a:pt x="825500" y="273050"/>
                </a:lnTo>
                <a:lnTo>
                  <a:pt x="825500" y="279400"/>
                </a:lnTo>
                <a:lnTo>
                  <a:pt x="831850" y="285750"/>
                </a:lnTo>
                <a:close/>
              </a:path>
              <a:path w="1346200" h="692150">
                <a:moveTo>
                  <a:pt x="825500" y="247650"/>
                </a:moveTo>
                <a:lnTo>
                  <a:pt x="825500" y="266700"/>
                </a:lnTo>
                <a:lnTo>
                  <a:pt x="825500" y="247650"/>
                </a:lnTo>
                <a:close/>
              </a:path>
              <a:path w="1346200" h="692150">
                <a:moveTo>
                  <a:pt x="990600" y="323850"/>
                </a:moveTo>
                <a:lnTo>
                  <a:pt x="984250" y="317500"/>
                </a:lnTo>
                <a:lnTo>
                  <a:pt x="984250" y="323850"/>
                </a:lnTo>
                <a:lnTo>
                  <a:pt x="990600" y="323850"/>
                </a:lnTo>
                <a:close/>
              </a:path>
              <a:path w="1346200" h="692150">
                <a:moveTo>
                  <a:pt x="977900" y="279400"/>
                </a:moveTo>
                <a:lnTo>
                  <a:pt x="977900" y="304800"/>
                </a:lnTo>
                <a:lnTo>
                  <a:pt x="977900" y="279400"/>
                </a:lnTo>
                <a:close/>
              </a:path>
              <a:path w="1346200" h="692150">
                <a:moveTo>
                  <a:pt x="1060450" y="298450"/>
                </a:moveTo>
                <a:lnTo>
                  <a:pt x="1060450" y="317500"/>
                </a:lnTo>
                <a:lnTo>
                  <a:pt x="1060450" y="298450"/>
                </a:lnTo>
                <a:close/>
              </a:path>
              <a:path w="1346200" h="692150">
                <a:moveTo>
                  <a:pt x="1060450" y="330200"/>
                </a:moveTo>
                <a:lnTo>
                  <a:pt x="1066800" y="336550"/>
                </a:lnTo>
                <a:lnTo>
                  <a:pt x="1060450" y="323850"/>
                </a:lnTo>
                <a:lnTo>
                  <a:pt x="1060450" y="330200"/>
                </a:lnTo>
                <a:close/>
              </a:path>
              <a:path w="1346200" h="692150">
                <a:moveTo>
                  <a:pt x="1117600" y="349250"/>
                </a:moveTo>
                <a:lnTo>
                  <a:pt x="1111250" y="342900"/>
                </a:lnTo>
                <a:lnTo>
                  <a:pt x="1111250" y="349250"/>
                </a:lnTo>
                <a:lnTo>
                  <a:pt x="1117600" y="349250"/>
                </a:lnTo>
                <a:close/>
              </a:path>
              <a:path w="1346200" h="692150">
                <a:moveTo>
                  <a:pt x="1111250" y="342900"/>
                </a:moveTo>
                <a:lnTo>
                  <a:pt x="1104900" y="336550"/>
                </a:lnTo>
                <a:lnTo>
                  <a:pt x="1104900" y="342900"/>
                </a:lnTo>
                <a:lnTo>
                  <a:pt x="1111250" y="342900"/>
                </a:lnTo>
                <a:close/>
              </a:path>
              <a:path w="1346200" h="692150">
                <a:moveTo>
                  <a:pt x="1104900" y="311150"/>
                </a:moveTo>
                <a:lnTo>
                  <a:pt x="1104900" y="330200"/>
                </a:lnTo>
                <a:lnTo>
                  <a:pt x="1104900" y="311150"/>
                </a:lnTo>
                <a:close/>
              </a:path>
              <a:path w="1346200" h="692150">
                <a:moveTo>
                  <a:pt x="1149350" y="349250"/>
                </a:moveTo>
                <a:lnTo>
                  <a:pt x="1143000" y="342900"/>
                </a:lnTo>
                <a:lnTo>
                  <a:pt x="1143000" y="349250"/>
                </a:lnTo>
                <a:lnTo>
                  <a:pt x="1149350" y="349250"/>
                </a:lnTo>
                <a:close/>
              </a:path>
              <a:path w="1346200" h="692150">
                <a:moveTo>
                  <a:pt x="1168400" y="361950"/>
                </a:moveTo>
                <a:lnTo>
                  <a:pt x="1162050" y="349250"/>
                </a:lnTo>
                <a:lnTo>
                  <a:pt x="1162050" y="355600"/>
                </a:lnTo>
                <a:lnTo>
                  <a:pt x="1168400" y="361950"/>
                </a:lnTo>
                <a:close/>
              </a:path>
              <a:path w="1346200" h="692150">
                <a:moveTo>
                  <a:pt x="1174750" y="336550"/>
                </a:moveTo>
                <a:lnTo>
                  <a:pt x="1174750" y="355600"/>
                </a:lnTo>
                <a:lnTo>
                  <a:pt x="1174750" y="336550"/>
                </a:lnTo>
                <a:close/>
              </a:path>
              <a:path w="1346200" h="692150">
                <a:moveTo>
                  <a:pt x="1200150" y="368300"/>
                </a:moveTo>
                <a:lnTo>
                  <a:pt x="1193800" y="361950"/>
                </a:lnTo>
                <a:lnTo>
                  <a:pt x="1193800" y="368300"/>
                </a:lnTo>
                <a:lnTo>
                  <a:pt x="1200150" y="368300"/>
                </a:lnTo>
                <a:close/>
              </a:path>
              <a:path w="1346200" h="692150">
                <a:moveTo>
                  <a:pt x="1200150" y="336550"/>
                </a:moveTo>
                <a:lnTo>
                  <a:pt x="1200150" y="355600"/>
                </a:lnTo>
                <a:lnTo>
                  <a:pt x="1200150" y="336550"/>
                </a:lnTo>
                <a:close/>
              </a:path>
              <a:path w="1346200" h="692150">
                <a:moveTo>
                  <a:pt x="1200150" y="527050"/>
                </a:moveTo>
                <a:lnTo>
                  <a:pt x="1200150" y="546100"/>
                </a:lnTo>
                <a:lnTo>
                  <a:pt x="1200150" y="527050"/>
                </a:lnTo>
                <a:close/>
              </a:path>
              <a:path w="1346200" h="692150">
                <a:moveTo>
                  <a:pt x="1187450" y="330200"/>
                </a:moveTo>
                <a:lnTo>
                  <a:pt x="1187450" y="349250"/>
                </a:lnTo>
                <a:lnTo>
                  <a:pt x="1187450" y="330200"/>
                </a:lnTo>
                <a:close/>
              </a:path>
              <a:path w="1346200" h="692150">
                <a:moveTo>
                  <a:pt x="1193800" y="361950"/>
                </a:moveTo>
                <a:lnTo>
                  <a:pt x="1187450" y="355600"/>
                </a:lnTo>
                <a:lnTo>
                  <a:pt x="1187450" y="361950"/>
                </a:lnTo>
                <a:lnTo>
                  <a:pt x="1193800" y="361950"/>
                </a:lnTo>
                <a:close/>
              </a:path>
              <a:path w="1346200" h="692150">
                <a:moveTo>
                  <a:pt x="1212850" y="336550"/>
                </a:moveTo>
                <a:lnTo>
                  <a:pt x="1212850" y="355600"/>
                </a:lnTo>
                <a:lnTo>
                  <a:pt x="1212850" y="336550"/>
                </a:lnTo>
                <a:close/>
              </a:path>
              <a:path w="1346200" h="692150">
                <a:moveTo>
                  <a:pt x="1231900" y="368300"/>
                </a:moveTo>
                <a:lnTo>
                  <a:pt x="1225550" y="361950"/>
                </a:lnTo>
                <a:lnTo>
                  <a:pt x="1225550" y="368300"/>
                </a:lnTo>
                <a:lnTo>
                  <a:pt x="1231900" y="368300"/>
                </a:lnTo>
                <a:close/>
              </a:path>
              <a:path w="1346200" h="692150">
                <a:moveTo>
                  <a:pt x="1244600" y="374650"/>
                </a:moveTo>
                <a:lnTo>
                  <a:pt x="1238250" y="368300"/>
                </a:lnTo>
                <a:lnTo>
                  <a:pt x="1238250" y="374650"/>
                </a:lnTo>
                <a:lnTo>
                  <a:pt x="1244600" y="374650"/>
                </a:lnTo>
                <a:close/>
              </a:path>
              <a:path w="1346200" h="692150">
                <a:moveTo>
                  <a:pt x="1257300" y="381000"/>
                </a:moveTo>
                <a:lnTo>
                  <a:pt x="1250950" y="374650"/>
                </a:lnTo>
                <a:lnTo>
                  <a:pt x="1250950" y="381000"/>
                </a:lnTo>
                <a:lnTo>
                  <a:pt x="1257300" y="381000"/>
                </a:lnTo>
                <a:close/>
              </a:path>
              <a:path w="1346200" h="692150">
                <a:moveTo>
                  <a:pt x="1289050" y="355600"/>
                </a:moveTo>
                <a:lnTo>
                  <a:pt x="1282700" y="361950"/>
                </a:lnTo>
                <a:lnTo>
                  <a:pt x="1289050" y="361950"/>
                </a:lnTo>
                <a:lnTo>
                  <a:pt x="1289050" y="355600"/>
                </a:lnTo>
                <a:close/>
              </a:path>
              <a:path w="1346200" h="692150">
                <a:moveTo>
                  <a:pt x="1289050" y="495300"/>
                </a:moveTo>
                <a:lnTo>
                  <a:pt x="1282700" y="488950"/>
                </a:lnTo>
                <a:lnTo>
                  <a:pt x="1282700" y="495300"/>
                </a:lnTo>
                <a:lnTo>
                  <a:pt x="1289050" y="495300"/>
                </a:lnTo>
                <a:close/>
              </a:path>
              <a:path w="1346200" h="692150">
                <a:moveTo>
                  <a:pt x="1308100" y="387350"/>
                </a:moveTo>
                <a:lnTo>
                  <a:pt x="1301750" y="381000"/>
                </a:lnTo>
                <a:lnTo>
                  <a:pt x="1301750" y="387350"/>
                </a:lnTo>
                <a:lnTo>
                  <a:pt x="1308100" y="387350"/>
                </a:lnTo>
                <a:close/>
              </a:path>
              <a:path w="1346200" h="692150">
                <a:moveTo>
                  <a:pt x="1333500" y="501650"/>
                </a:moveTo>
                <a:lnTo>
                  <a:pt x="1327150" y="495300"/>
                </a:lnTo>
                <a:lnTo>
                  <a:pt x="1327150" y="501650"/>
                </a:lnTo>
                <a:lnTo>
                  <a:pt x="1333500" y="501650"/>
                </a:lnTo>
                <a:close/>
              </a:path>
              <a:path w="1346200" h="692150">
                <a:moveTo>
                  <a:pt x="800100" y="368300"/>
                </a:moveTo>
                <a:lnTo>
                  <a:pt x="793750" y="361950"/>
                </a:lnTo>
                <a:lnTo>
                  <a:pt x="793750" y="368300"/>
                </a:lnTo>
                <a:lnTo>
                  <a:pt x="800100" y="368300"/>
                </a:lnTo>
                <a:close/>
              </a:path>
              <a:path w="1346200" h="692150">
                <a:moveTo>
                  <a:pt x="800100" y="311150"/>
                </a:moveTo>
                <a:lnTo>
                  <a:pt x="800100" y="323850"/>
                </a:lnTo>
                <a:lnTo>
                  <a:pt x="800100" y="311150"/>
                </a:lnTo>
                <a:close/>
              </a:path>
              <a:path w="1346200" h="692150">
                <a:moveTo>
                  <a:pt x="863600" y="323850"/>
                </a:moveTo>
                <a:lnTo>
                  <a:pt x="863600" y="336550"/>
                </a:lnTo>
                <a:lnTo>
                  <a:pt x="863600" y="323850"/>
                </a:lnTo>
                <a:close/>
              </a:path>
              <a:path w="1346200" h="692150">
                <a:moveTo>
                  <a:pt x="869950" y="342900"/>
                </a:moveTo>
                <a:lnTo>
                  <a:pt x="869950" y="361950"/>
                </a:lnTo>
                <a:lnTo>
                  <a:pt x="869950" y="342900"/>
                </a:lnTo>
                <a:close/>
              </a:path>
              <a:path w="1346200" h="692150">
                <a:moveTo>
                  <a:pt x="895350" y="374650"/>
                </a:moveTo>
                <a:lnTo>
                  <a:pt x="889000" y="368300"/>
                </a:lnTo>
                <a:lnTo>
                  <a:pt x="889000" y="374650"/>
                </a:lnTo>
                <a:lnTo>
                  <a:pt x="895350" y="374650"/>
                </a:lnTo>
                <a:close/>
              </a:path>
              <a:path w="1346200" h="692150">
                <a:moveTo>
                  <a:pt x="889000" y="336550"/>
                </a:moveTo>
                <a:lnTo>
                  <a:pt x="889000" y="361950"/>
                </a:lnTo>
                <a:lnTo>
                  <a:pt x="889000" y="336550"/>
                </a:lnTo>
                <a:close/>
              </a:path>
              <a:path w="1346200" h="692150">
                <a:moveTo>
                  <a:pt x="908050" y="336550"/>
                </a:moveTo>
                <a:lnTo>
                  <a:pt x="908050" y="355600"/>
                </a:lnTo>
                <a:lnTo>
                  <a:pt x="908050" y="336550"/>
                </a:lnTo>
                <a:close/>
              </a:path>
              <a:path w="1346200" h="692150">
                <a:moveTo>
                  <a:pt x="914400" y="368300"/>
                </a:moveTo>
                <a:lnTo>
                  <a:pt x="908050" y="361950"/>
                </a:lnTo>
                <a:lnTo>
                  <a:pt x="908050" y="368300"/>
                </a:lnTo>
                <a:lnTo>
                  <a:pt x="914400" y="368300"/>
                </a:lnTo>
                <a:close/>
              </a:path>
              <a:path w="1346200" h="692150">
                <a:moveTo>
                  <a:pt x="952500" y="387350"/>
                </a:moveTo>
                <a:lnTo>
                  <a:pt x="946150" y="374650"/>
                </a:lnTo>
                <a:lnTo>
                  <a:pt x="946150" y="381000"/>
                </a:lnTo>
                <a:lnTo>
                  <a:pt x="952500" y="387350"/>
                </a:lnTo>
                <a:close/>
              </a:path>
              <a:path w="1346200" h="692150">
                <a:moveTo>
                  <a:pt x="946150" y="342900"/>
                </a:moveTo>
                <a:lnTo>
                  <a:pt x="952500" y="387350"/>
                </a:lnTo>
                <a:lnTo>
                  <a:pt x="952500" y="342900"/>
                </a:lnTo>
                <a:lnTo>
                  <a:pt x="946150" y="342900"/>
                </a:lnTo>
                <a:close/>
              </a:path>
              <a:path w="1346200" h="692150">
                <a:moveTo>
                  <a:pt x="958850" y="342900"/>
                </a:moveTo>
                <a:lnTo>
                  <a:pt x="958850" y="355600"/>
                </a:lnTo>
                <a:lnTo>
                  <a:pt x="958850" y="342900"/>
                </a:lnTo>
                <a:close/>
              </a:path>
              <a:path w="1346200" h="692150">
                <a:moveTo>
                  <a:pt x="946150" y="342900"/>
                </a:moveTo>
                <a:lnTo>
                  <a:pt x="946150" y="368300"/>
                </a:lnTo>
                <a:lnTo>
                  <a:pt x="946150" y="342900"/>
                </a:lnTo>
                <a:close/>
              </a:path>
              <a:path w="1346200" h="692150">
                <a:moveTo>
                  <a:pt x="1009650" y="222250"/>
                </a:moveTo>
                <a:lnTo>
                  <a:pt x="1009650" y="241300"/>
                </a:lnTo>
                <a:lnTo>
                  <a:pt x="1009650" y="222250"/>
                </a:lnTo>
                <a:close/>
              </a:path>
              <a:path w="1346200" h="692150">
                <a:moveTo>
                  <a:pt x="1028700" y="400050"/>
                </a:moveTo>
                <a:lnTo>
                  <a:pt x="1022350" y="393700"/>
                </a:lnTo>
                <a:lnTo>
                  <a:pt x="1022350" y="400050"/>
                </a:lnTo>
                <a:lnTo>
                  <a:pt x="1028700" y="400050"/>
                </a:lnTo>
                <a:close/>
              </a:path>
              <a:path w="1346200" h="692150">
                <a:moveTo>
                  <a:pt x="1022350" y="393700"/>
                </a:moveTo>
                <a:lnTo>
                  <a:pt x="1016000" y="387350"/>
                </a:lnTo>
                <a:lnTo>
                  <a:pt x="1016000" y="393700"/>
                </a:lnTo>
                <a:lnTo>
                  <a:pt x="1022350" y="393700"/>
                </a:lnTo>
                <a:close/>
              </a:path>
              <a:path w="1346200" h="692150">
                <a:moveTo>
                  <a:pt x="1149350" y="596900"/>
                </a:moveTo>
                <a:lnTo>
                  <a:pt x="1149350" y="615950"/>
                </a:lnTo>
                <a:lnTo>
                  <a:pt x="1149350" y="596900"/>
                </a:lnTo>
                <a:close/>
              </a:path>
              <a:path w="1346200" h="692150">
                <a:moveTo>
                  <a:pt x="1079500" y="368300"/>
                </a:moveTo>
                <a:lnTo>
                  <a:pt x="1079500" y="387350"/>
                </a:lnTo>
                <a:lnTo>
                  <a:pt x="1079500" y="368300"/>
                </a:lnTo>
                <a:close/>
              </a:path>
              <a:path w="1346200" h="692150">
                <a:moveTo>
                  <a:pt x="1136650" y="419100"/>
                </a:moveTo>
                <a:lnTo>
                  <a:pt x="1130300" y="412750"/>
                </a:lnTo>
                <a:lnTo>
                  <a:pt x="1130300" y="419100"/>
                </a:lnTo>
                <a:lnTo>
                  <a:pt x="1136650" y="419100"/>
                </a:lnTo>
                <a:close/>
              </a:path>
              <a:path w="1346200" h="692150">
                <a:moveTo>
                  <a:pt x="1136650" y="381000"/>
                </a:moveTo>
                <a:lnTo>
                  <a:pt x="1136650" y="400050"/>
                </a:lnTo>
                <a:lnTo>
                  <a:pt x="1136650" y="381000"/>
                </a:lnTo>
                <a:close/>
              </a:path>
              <a:path w="1346200" h="692150">
                <a:moveTo>
                  <a:pt x="850900" y="425450"/>
                </a:moveTo>
                <a:lnTo>
                  <a:pt x="857250" y="444500"/>
                </a:lnTo>
                <a:lnTo>
                  <a:pt x="850900" y="419100"/>
                </a:lnTo>
                <a:lnTo>
                  <a:pt x="850900" y="425450"/>
                </a:lnTo>
                <a:close/>
              </a:path>
              <a:path w="1346200" h="692150">
                <a:moveTo>
                  <a:pt x="927100" y="355600"/>
                </a:moveTo>
                <a:lnTo>
                  <a:pt x="933450" y="381000"/>
                </a:lnTo>
                <a:lnTo>
                  <a:pt x="927100" y="349250"/>
                </a:lnTo>
                <a:lnTo>
                  <a:pt x="927100" y="355600"/>
                </a:lnTo>
                <a:close/>
              </a:path>
              <a:path w="1346200" h="692150">
                <a:moveTo>
                  <a:pt x="927100" y="336550"/>
                </a:moveTo>
                <a:lnTo>
                  <a:pt x="927100" y="368300"/>
                </a:lnTo>
                <a:lnTo>
                  <a:pt x="927100" y="336550"/>
                </a:lnTo>
                <a:close/>
              </a:path>
              <a:path w="1346200" h="692150">
                <a:moveTo>
                  <a:pt x="996950" y="425450"/>
                </a:moveTo>
                <a:lnTo>
                  <a:pt x="996950" y="438150"/>
                </a:lnTo>
                <a:lnTo>
                  <a:pt x="996950" y="425450"/>
                </a:lnTo>
                <a:close/>
              </a:path>
              <a:path w="1346200" h="692150">
                <a:moveTo>
                  <a:pt x="984250" y="425450"/>
                </a:moveTo>
                <a:lnTo>
                  <a:pt x="984250" y="450850"/>
                </a:lnTo>
                <a:lnTo>
                  <a:pt x="984250" y="425450"/>
                </a:lnTo>
                <a:close/>
              </a:path>
              <a:path w="1346200" h="692150">
                <a:moveTo>
                  <a:pt x="1047750" y="361950"/>
                </a:moveTo>
                <a:lnTo>
                  <a:pt x="1047750" y="381000"/>
                </a:lnTo>
                <a:lnTo>
                  <a:pt x="1047750" y="361950"/>
                </a:lnTo>
                <a:close/>
              </a:path>
              <a:path w="1346200" h="692150">
                <a:moveTo>
                  <a:pt x="1035050" y="431800"/>
                </a:moveTo>
                <a:lnTo>
                  <a:pt x="1035050" y="450850"/>
                </a:lnTo>
                <a:lnTo>
                  <a:pt x="1035050" y="431800"/>
                </a:lnTo>
                <a:close/>
              </a:path>
              <a:path w="1346200" h="692150">
                <a:moveTo>
                  <a:pt x="1041400" y="469900"/>
                </a:moveTo>
                <a:lnTo>
                  <a:pt x="1035050" y="457200"/>
                </a:lnTo>
                <a:lnTo>
                  <a:pt x="1035050" y="463550"/>
                </a:lnTo>
                <a:lnTo>
                  <a:pt x="1041400" y="469900"/>
                </a:lnTo>
                <a:close/>
              </a:path>
              <a:path w="1346200" h="692150">
                <a:moveTo>
                  <a:pt x="1117600" y="457200"/>
                </a:moveTo>
                <a:lnTo>
                  <a:pt x="1111250" y="450850"/>
                </a:lnTo>
                <a:lnTo>
                  <a:pt x="1111250" y="457200"/>
                </a:lnTo>
                <a:lnTo>
                  <a:pt x="1117600" y="457200"/>
                </a:lnTo>
                <a:close/>
              </a:path>
              <a:path w="1346200" h="692150">
                <a:moveTo>
                  <a:pt x="1162050" y="488950"/>
                </a:moveTo>
                <a:lnTo>
                  <a:pt x="1155700" y="476250"/>
                </a:lnTo>
                <a:lnTo>
                  <a:pt x="1155700" y="482600"/>
                </a:lnTo>
                <a:lnTo>
                  <a:pt x="1162050" y="488950"/>
                </a:lnTo>
                <a:close/>
              </a:path>
              <a:path w="1346200" h="692150">
                <a:moveTo>
                  <a:pt x="1168400" y="450850"/>
                </a:moveTo>
                <a:lnTo>
                  <a:pt x="1168400" y="469900"/>
                </a:lnTo>
                <a:lnTo>
                  <a:pt x="1168400" y="450850"/>
                </a:lnTo>
                <a:close/>
              </a:path>
              <a:path w="1346200" h="692150">
                <a:moveTo>
                  <a:pt x="1155700" y="450850"/>
                </a:moveTo>
                <a:lnTo>
                  <a:pt x="1155700" y="469900"/>
                </a:lnTo>
                <a:lnTo>
                  <a:pt x="1155700" y="450850"/>
                </a:lnTo>
                <a:close/>
              </a:path>
              <a:path w="1346200" h="692150">
                <a:moveTo>
                  <a:pt x="1181100" y="488950"/>
                </a:moveTo>
                <a:lnTo>
                  <a:pt x="1174750" y="482600"/>
                </a:lnTo>
                <a:lnTo>
                  <a:pt x="1174750" y="488950"/>
                </a:lnTo>
                <a:lnTo>
                  <a:pt x="1181100" y="488950"/>
                </a:lnTo>
                <a:close/>
              </a:path>
              <a:path w="1346200" h="692150">
                <a:moveTo>
                  <a:pt x="1219200" y="368300"/>
                </a:moveTo>
                <a:lnTo>
                  <a:pt x="1212850" y="361950"/>
                </a:lnTo>
                <a:lnTo>
                  <a:pt x="1212850" y="368300"/>
                </a:lnTo>
                <a:lnTo>
                  <a:pt x="1219200" y="368300"/>
                </a:lnTo>
                <a:close/>
              </a:path>
              <a:path w="1346200" h="692150">
                <a:moveTo>
                  <a:pt x="127000" y="41274"/>
                </a:moveTo>
                <a:lnTo>
                  <a:pt x="120650" y="44450"/>
                </a:lnTo>
                <a:lnTo>
                  <a:pt x="127000" y="44450"/>
                </a:lnTo>
                <a:lnTo>
                  <a:pt x="127000" y="41274"/>
                </a:lnTo>
                <a:close/>
              </a:path>
              <a:path w="1346200" h="692150">
                <a:moveTo>
                  <a:pt x="628650" y="673100"/>
                </a:moveTo>
                <a:lnTo>
                  <a:pt x="622300" y="635000"/>
                </a:lnTo>
                <a:lnTo>
                  <a:pt x="622300" y="673100"/>
                </a:lnTo>
                <a:lnTo>
                  <a:pt x="628650" y="673100"/>
                </a:lnTo>
                <a:close/>
              </a:path>
              <a:path w="1346200" h="692150">
                <a:moveTo>
                  <a:pt x="349250" y="647700"/>
                </a:moveTo>
                <a:lnTo>
                  <a:pt x="330200" y="584200"/>
                </a:lnTo>
                <a:lnTo>
                  <a:pt x="330200" y="647700"/>
                </a:lnTo>
                <a:lnTo>
                  <a:pt x="349250" y="647700"/>
                </a:lnTo>
                <a:close/>
              </a:path>
              <a:path w="1346200" h="692150">
                <a:moveTo>
                  <a:pt x="717550" y="501650"/>
                </a:moveTo>
                <a:lnTo>
                  <a:pt x="711200" y="495300"/>
                </a:lnTo>
                <a:lnTo>
                  <a:pt x="711200" y="501650"/>
                </a:lnTo>
                <a:lnTo>
                  <a:pt x="717550" y="501650"/>
                </a:lnTo>
                <a:close/>
              </a:path>
              <a:path w="1346200" h="692150">
                <a:moveTo>
                  <a:pt x="908050" y="501650"/>
                </a:moveTo>
                <a:lnTo>
                  <a:pt x="901700" y="501650"/>
                </a:lnTo>
                <a:lnTo>
                  <a:pt x="908050" y="508000"/>
                </a:lnTo>
                <a:lnTo>
                  <a:pt x="908050" y="501650"/>
                </a:lnTo>
                <a:close/>
              </a:path>
              <a:path w="1346200" h="692150">
                <a:moveTo>
                  <a:pt x="914400" y="508000"/>
                </a:moveTo>
                <a:lnTo>
                  <a:pt x="914400" y="527050"/>
                </a:lnTo>
                <a:lnTo>
                  <a:pt x="914400" y="508000"/>
                </a:lnTo>
                <a:close/>
              </a:path>
              <a:path w="1346200" h="692150">
                <a:moveTo>
                  <a:pt x="920750" y="546100"/>
                </a:moveTo>
                <a:lnTo>
                  <a:pt x="914400" y="533400"/>
                </a:lnTo>
                <a:lnTo>
                  <a:pt x="914400" y="539750"/>
                </a:lnTo>
                <a:lnTo>
                  <a:pt x="920750" y="546100"/>
                </a:lnTo>
                <a:close/>
              </a:path>
              <a:path w="1346200" h="692150">
                <a:moveTo>
                  <a:pt x="1028700" y="673100"/>
                </a:moveTo>
                <a:lnTo>
                  <a:pt x="1022350" y="647700"/>
                </a:lnTo>
                <a:lnTo>
                  <a:pt x="1009650" y="673100"/>
                </a:lnTo>
                <a:lnTo>
                  <a:pt x="1028700" y="673100"/>
                </a:lnTo>
                <a:close/>
              </a:path>
              <a:path w="1346200" h="692150">
                <a:moveTo>
                  <a:pt x="1028700" y="292100"/>
                </a:moveTo>
                <a:lnTo>
                  <a:pt x="1028700" y="311150"/>
                </a:lnTo>
                <a:lnTo>
                  <a:pt x="1028700" y="292100"/>
                </a:lnTo>
                <a:close/>
              </a:path>
              <a:path w="1346200" h="692150">
                <a:moveTo>
                  <a:pt x="927100" y="647700"/>
                </a:moveTo>
                <a:lnTo>
                  <a:pt x="920750" y="628650"/>
                </a:lnTo>
                <a:lnTo>
                  <a:pt x="920750" y="647700"/>
                </a:lnTo>
                <a:lnTo>
                  <a:pt x="927100" y="647700"/>
                </a:lnTo>
                <a:close/>
              </a:path>
              <a:path w="1346200" h="692150">
                <a:moveTo>
                  <a:pt x="1073150" y="469900"/>
                </a:moveTo>
                <a:lnTo>
                  <a:pt x="1066800" y="463550"/>
                </a:lnTo>
                <a:lnTo>
                  <a:pt x="1066800" y="469900"/>
                </a:lnTo>
                <a:lnTo>
                  <a:pt x="1073150" y="469900"/>
                </a:lnTo>
                <a:close/>
              </a:path>
              <a:path w="1346200" h="692150">
                <a:moveTo>
                  <a:pt x="1066800" y="438150"/>
                </a:moveTo>
                <a:lnTo>
                  <a:pt x="1066800" y="457200"/>
                </a:lnTo>
                <a:lnTo>
                  <a:pt x="1066800" y="438150"/>
                </a:lnTo>
                <a:close/>
              </a:path>
              <a:path w="1346200" h="692150">
                <a:moveTo>
                  <a:pt x="1022350" y="533400"/>
                </a:moveTo>
                <a:lnTo>
                  <a:pt x="1054100" y="552450"/>
                </a:lnTo>
                <a:lnTo>
                  <a:pt x="1022350" y="527050"/>
                </a:lnTo>
                <a:lnTo>
                  <a:pt x="1022350" y="533400"/>
                </a:lnTo>
                <a:close/>
              </a:path>
              <a:path w="1346200" h="692150">
                <a:moveTo>
                  <a:pt x="996950" y="514350"/>
                </a:moveTo>
                <a:lnTo>
                  <a:pt x="990600" y="508000"/>
                </a:lnTo>
                <a:lnTo>
                  <a:pt x="990600" y="514350"/>
                </a:lnTo>
                <a:lnTo>
                  <a:pt x="996950" y="514350"/>
                </a:lnTo>
                <a:close/>
              </a:path>
              <a:path w="1346200" h="692150">
                <a:moveTo>
                  <a:pt x="1022350" y="514350"/>
                </a:moveTo>
                <a:lnTo>
                  <a:pt x="1022350" y="546100"/>
                </a:lnTo>
                <a:lnTo>
                  <a:pt x="1022350" y="514350"/>
                </a:lnTo>
                <a:close/>
              </a:path>
              <a:path w="1346200" h="692150">
                <a:moveTo>
                  <a:pt x="996950" y="622300"/>
                </a:moveTo>
                <a:lnTo>
                  <a:pt x="990600" y="615950"/>
                </a:lnTo>
                <a:lnTo>
                  <a:pt x="990600" y="622300"/>
                </a:lnTo>
                <a:lnTo>
                  <a:pt x="996950" y="622300"/>
                </a:lnTo>
                <a:close/>
              </a:path>
              <a:path w="1346200" h="692150">
                <a:moveTo>
                  <a:pt x="984250" y="584200"/>
                </a:moveTo>
                <a:lnTo>
                  <a:pt x="971550" y="622300"/>
                </a:lnTo>
                <a:lnTo>
                  <a:pt x="977900" y="622300"/>
                </a:lnTo>
                <a:lnTo>
                  <a:pt x="984250" y="584200"/>
                </a:lnTo>
                <a:close/>
              </a:path>
              <a:path w="1346200" h="692150">
                <a:moveTo>
                  <a:pt x="990600" y="590550"/>
                </a:moveTo>
                <a:lnTo>
                  <a:pt x="990600" y="609600"/>
                </a:lnTo>
                <a:lnTo>
                  <a:pt x="990600" y="590550"/>
                </a:lnTo>
                <a:close/>
              </a:path>
              <a:path w="1346200" h="692150">
                <a:moveTo>
                  <a:pt x="1085850" y="520700"/>
                </a:moveTo>
                <a:lnTo>
                  <a:pt x="1085850" y="539750"/>
                </a:lnTo>
                <a:lnTo>
                  <a:pt x="1085850" y="520700"/>
                </a:lnTo>
                <a:close/>
              </a:path>
              <a:path w="1346200" h="692150">
                <a:moveTo>
                  <a:pt x="1003300" y="444500"/>
                </a:moveTo>
                <a:lnTo>
                  <a:pt x="1003300" y="463550"/>
                </a:lnTo>
                <a:lnTo>
                  <a:pt x="1003300" y="444500"/>
                </a:lnTo>
                <a:close/>
              </a:path>
              <a:path w="1346200" h="692150">
                <a:moveTo>
                  <a:pt x="1016000" y="355600"/>
                </a:moveTo>
                <a:lnTo>
                  <a:pt x="1016000" y="381000"/>
                </a:lnTo>
                <a:lnTo>
                  <a:pt x="1016000" y="355600"/>
                </a:lnTo>
                <a:close/>
              </a:path>
              <a:path w="1346200" h="692150">
                <a:moveTo>
                  <a:pt x="1035050" y="330200"/>
                </a:moveTo>
                <a:lnTo>
                  <a:pt x="1028700" y="317500"/>
                </a:lnTo>
                <a:lnTo>
                  <a:pt x="1028700" y="323850"/>
                </a:lnTo>
                <a:lnTo>
                  <a:pt x="1035050" y="330200"/>
                </a:lnTo>
                <a:close/>
              </a:path>
              <a:path w="1346200" h="692150">
                <a:moveTo>
                  <a:pt x="1123950" y="387350"/>
                </a:moveTo>
                <a:lnTo>
                  <a:pt x="1123950" y="406400"/>
                </a:lnTo>
                <a:lnTo>
                  <a:pt x="1123950" y="387350"/>
                </a:lnTo>
                <a:close/>
              </a:path>
              <a:path w="1346200" h="692150">
                <a:moveTo>
                  <a:pt x="1282700" y="546100"/>
                </a:moveTo>
                <a:lnTo>
                  <a:pt x="1276350" y="533400"/>
                </a:lnTo>
                <a:lnTo>
                  <a:pt x="1276350" y="539750"/>
                </a:lnTo>
                <a:lnTo>
                  <a:pt x="1282700" y="546100"/>
                </a:lnTo>
                <a:close/>
              </a:path>
              <a:path w="1346200" h="692150">
                <a:moveTo>
                  <a:pt x="1250950" y="533400"/>
                </a:moveTo>
                <a:lnTo>
                  <a:pt x="1250950" y="552450"/>
                </a:lnTo>
                <a:lnTo>
                  <a:pt x="1250950" y="533400"/>
                </a:lnTo>
                <a:close/>
              </a:path>
              <a:path w="1346200" h="692150">
                <a:moveTo>
                  <a:pt x="330200" y="69850"/>
                </a:moveTo>
                <a:lnTo>
                  <a:pt x="330200" y="76200"/>
                </a:lnTo>
                <a:lnTo>
                  <a:pt x="336550" y="76200"/>
                </a:lnTo>
                <a:lnTo>
                  <a:pt x="330200" y="6350"/>
                </a:lnTo>
                <a:lnTo>
                  <a:pt x="330200" y="12700"/>
                </a:lnTo>
                <a:lnTo>
                  <a:pt x="323850" y="12700"/>
                </a:lnTo>
                <a:lnTo>
                  <a:pt x="323850" y="69850"/>
                </a:lnTo>
                <a:lnTo>
                  <a:pt x="330200" y="69850"/>
                </a:lnTo>
                <a:close/>
              </a:path>
              <a:path w="1346200" h="692150">
                <a:moveTo>
                  <a:pt x="336550" y="0"/>
                </a:moveTo>
                <a:lnTo>
                  <a:pt x="336550" y="6350"/>
                </a:lnTo>
                <a:lnTo>
                  <a:pt x="330200" y="6350"/>
                </a:lnTo>
                <a:lnTo>
                  <a:pt x="336550" y="76200"/>
                </a:lnTo>
                <a:lnTo>
                  <a:pt x="349250" y="76200"/>
                </a:lnTo>
                <a:lnTo>
                  <a:pt x="349250" y="69850"/>
                </a:lnTo>
                <a:lnTo>
                  <a:pt x="355600" y="69850"/>
                </a:lnTo>
                <a:lnTo>
                  <a:pt x="355600" y="12700"/>
                </a:lnTo>
                <a:lnTo>
                  <a:pt x="349250" y="12700"/>
                </a:lnTo>
                <a:lnTo>
                  <a:pt x="349250" y="6350"/>
                </a:lnTo>
                <a:lnTo>
                  <a:pt x="342900" y="6350"/>
                </a:lnTo>
                <a:lnTo>
                  <a:pt x="336550" y="0"/>
                </a:lnTo>
                <a:close/>
              </a:path>
              <a:path w="1346200" h="692150">
                <a:moveTo>
                  <a:pt x="1320800" y="590550"/>
                </a:moveTo>
                <a:lnTo>
                  <a:pt x="1301750" y="590550"/>
                </a:lnTo>
                <a:lnTo>
                  <a:pt x="1308100" y="615950"/>
                </a:lnTo>
                <a:lnTo>
                  <a:pt x="1327150" y="615950"/>
                </a:lnTo>
                <a:lnTo>
                  <a:pt x="1320800" y="590550"/>
                </a:lnTo>
                <a:close/>
              </a:path>
              <a:path w="1346200" h="692150">
                <a:moveTo>
                  <a:pt x="1320800" y="565150"/>
                </a:moveTo>
                <a:lnTo>
                  <a:pt x="1320800" y="539750"/>
                </a:lnTo>
                <a:lnTo>
                  <a:pt x="1339850" y="533400"/>
                </a:lnTo>
                <a:lnTo>
                  <a:pt x="1301750" y="533400"/>
                </a:lnTo>
                <a:lnTo>
                  <a:pt x="1301750" y="565150"/>
                </a:lnTo>
                <a:lnTo>
                  <a:pt x="1320800" y="565150"/>
                </a:lnTo>
                <a:close/>
              </a:path>
              <a:path w="1346200" h="692150">
                <a:moveTo>
                  <a:pt x="1276350" y="539750"/>
                </a:moveTo>
                <a:lnTo>
                  <a:pt x="1276350" y="533400"/>
                </a:lnTo>
                <a:lnTo>
                  <a:pt x="1282700" y="546100"/>
                </a:lnTo>
                <a:lnTo>
                  <a:pt x="1282700" y="565150"/>
                </a:lnTo>
                <a:lnTo>
                  <a:pt x="1295400" y="565150"/>
                </a:lnTo>
                <a:lnTo>
                  <a:pt x="1295400" y="533400"/>
                </a:lnTo>
                <a:lnTo>
                  <a:pt x="1289050" y="533400"/>
                </a:lnTo>
                <a:lnTo>
                  <a:pt x="1282700" y="527050"/>
                </a:lnTo>
                <a:lnTo>
                  <a:pt x="1270000" y="527050"/>
                </a:lnTo>
                <a:lnTo>
                  <a:pt x="1276350" y="558800"/>
                </a:lnTo>
                <a:lnTo>
                  <a:pt x="1276350" y="539750"/>
                </a:lnTo>
                <a:close/>
              </a:path>
              <a:path w="1346200" h="692150">
                <a:moveTo>
                  <a:pt x="1263650" y="622300"/>
                </a:moveTo>
                <a:lnTo>
                  <a:pt x="1282700" y="622300"/>
                </a:lnTo>
                <a:lnTo>
                  <a:pt x="1282700" y="615950"/>
                </a:lnTo>
                <a:lnTo>
                  <a:pt x="1282700" y="622300"/>
                </a:lnTo>
                <a:lnTo>
                  <a:pt x="1289050" y="622300"/>
                </a:lnTo>
                <a:lnTo>
                  <a:pt x="1282700" y="590550"/>
                </a:lnTo>
                <a:lnTo>
                  <a:pt x="1282700" y="609600"/>
                </a:lnTo>
                <a:lnTo>
                  <a:pt x="1276350" y="609600"/>
                </a:lnTo>
                <a:lnTo>
                  <a:pt x="1276350" y="590550"/>
                </a:lnTo>
                <a:lnTo>
                  <a:pt x="1257300" y="590550"/>
                </a:lnTo>
                <a:lnTo>
                  <a:pt x="1257300" y="622300"/>
                </a:lnTo>
                <a:lnTo>
                  <a:pt x="1263650" y="622300"/>
                </a:lnTo>
                <a:close/>
              </a:path>
              <a:path w="1346200" h="692150">
                <a:moveTo>
                  <a:pt x="1123950" y="571500"/>
                </a:moveTo>
                <a:lnTo>
                  <a:pt x="1130300" y="571500"/>
                </a:lnTo>
                <a:lnTo>
                  <a:pt x="1130300" y="565150"/>
                </a:lnTo>
                <a:lnTo>
                  <a:pt x="1123950" y="565150"/>
                </a:lnTo>
                <a:lnTo>
                  <a:pt x="1123950" y="558800"/>
                </a:lnTo>
                <a:lnTo>
                  <a:pt x="1117600" y="558800"/>
                </a:lnTo>
                <a:lnTo>
                  <a:pt x="1117600" y="571500"/>
                </a:lnTo>
                <a:lnTo>
                  <a:pt x="1123950" y="571500"/>
                </a:lnTo>
                <a:close/>
              </a:path>
              <a:path w="1346200" h="692150">
                <a:moveTo>
                  <a:pt x="1123950" y="374650"/>
                </a:moveTo>
                <a:lnTo>
                  <a:pt x="1123950" y="406400"/>
                </a:lnTo>
                <a:lnTo>
                  <a:pt x="1123950" y="387350"/>
                </a:lnTo>
                <a:lnTo>
                  <a:pt x="1117600" y="381000"/>
                </a:lnTo>
                <a:lnTo>
                  <a:pt x="1117600" y="374650"/>
                </a:lnTo>
                <a:lnTo>
                  <a:pt x="1111250" y="374650"/>
                </a:lnTo>
                <a:lnTo>
                  <a:pt x="1111250" y="412750"/>
                </a:lnTo>
                <a:lnTo>
                  <a:pt x="1130300" y="412750"/>
                </a:lnTo>
                <a:lnTo>
                  <a:pt x="1123950" y="393700"/>
                </a:lnTo>
                <a:lnTo>
                  <a:pt x="1130300" y="412750"/>
                </a:lnTo>
                <a:lnTo>
                  <a:pt x="1130300" y="374650"/>
                </a:lnTo>
                <a:lnTo>
                  <a:pt x="1123950" y="374650"/>
                </a:lnTo>
                <a:close/>
              </a:path>
              <a:path w="1346200" h="692150">
                <a:moveTo>
                  <a:pt x="1123950" y="247650"/>
                </a:moveTo>
                <a:lnTo>
                  <a:pt x="1117600" y="254000"/>
                </a:lnTo>
                <a:lnTo>
                  <a:pt x="1117600" y="285750"/>
                </a:lnTo>
                <a:lnTo>
                  <a:pt x="1130300" y="285750"/>
                </a:lnTo>
                <a:lnTo>
                  <a:pt x="1130300" y="279400"/>
                </a:lnTo>
                <a:lnTo>
                  <a:pt x="1136650" y="292100"/>
                </a:lnTo>
                <a:lnTo>
                  <a:pt x="1136650" y="254000"/>
                </a:lnTo>
                <a:lnTo>
                  <a:pt x="1130300" y="254000"/>
                </a:lnTo>
                <a:lnTo>
                  <a:pt x="1130300" y="273050"/>
                </a:lnTo>
                <a:lnTo>
                  <a:pt x="1130300" y="266700"/>
                </a:lnTo>
                <a:lnTo>
                  <a:pt x="1130300" y="273050"/>
                </a:lnTo>
                <a:lnTo>
                  <a:pt x="1130300" y="260350"/>
                </a:lnTo>
                <a:lnTo>
                  <a:pt x="1123950" y="254000"/>
                </a:lnTo>
                <a:lnTo>
                  <a:pt x="1123950" y="247650"/>
                </a:lnTo>
                <a:close/>
              </a:path>
              <a:path w="1346200" h="692150">
                <a:moveTo>
                  <a:pt x="1117600" y="571500"/>
                </a:moveTo>
                <a:lnTo>
                  <a:pt x="1117600" y="558800"/>
                </a:lnTo>
                <a:lnTo>
                  <a:pt x="1111250" y="558800"/>
                </a:lnTo>
                <a:lnTo>
                  <a:pt x="1111250" y="571500"/>
                </a:lnTo>
                <a:lnTo>
                  <a:pt x="1117600" y="571500"/>
                </a:lnTo>
                <a:close/>
              </a:path>
              <a:path w="1346200" h="692150">
                <a:moveTo>
                  <a:pt x="1104900" y="565150"/>
                </a:moveTo>
                <a:lnTo>
                  <a:pt x="1104900" y="558800"/>
                </a:lnTo>
                <a:lnTo>
                  <a:pt x="1092200" y="558800"/>
                </a:lnTo>
                <a:lnTo>
                  <a:pt x="1092200" y="565150"/>
                </a:lnTo>
                <a:lnTo>
                  <a:pt x="1098550" y="565150"/>
                </a:lnTo>
                <a:lnTo>
                  <a:pt x="1098550" y="571500"/>
                </a:lnTo>
                <a:lnTo>
                  <a:pt x="1104900" y="571500"/>
                </a:lnTo>
                <a:lnTo>
                  <a:pt x="1104900" y="565150"/>
                </a:lnTo>
                <a:close/>
              </a:path>
              <a:path w="1346200" h="692150">
                <a:moveTo>
                  <a:pt x="1085850" y="565150"/>
                </a:moveTo>
                <a:lnTo>
                  <a:pt x="1085850" y="558800"/>
                </a:lnTo>
                <a:lnTo>
                  <a:pt x="1073150" y="558800"/>
                </a:lnTo>
                <a:lnTo>
                  <a:pt x="1073150" y="571500"/>
                </a:lnTo>
                <a:lnTo>
                  <a:pt x="1085850" y="571500"/>
                </a:lnTo>
                <a:lnTo>
                  <a:pt x="1079500" y="565150"/>
                </a:lnTo>
                <a:lnTo>
                  <a:pt x="1085850" y="571500"/>
                </a:lnTo>
                <a:lnTo>
                  <a:pt x="1085850" y="565150"/>
                </a:lnTo>
                <a:close/>
              </a:path>
              <a:path w="1346200" h="692150">
                <a:moveTo>
                  <a:pt x="1060450" y="571500"/>
                </a:moveTo>
                <a:lnTo>
                  <a:pt x="1066800" y="571500"/>
                </a:lnTo>
                <a:lnTo>
                  <a:pt x="1066800" y="565150"/>
                </a:lnTo>
                <a:lnTo>
                  <a:pt x="1060450" y="565150"/>
                </a:lnTo>
                <a:lnTo>
                  <a:pt x="1060450" y="558800"/>
                </a:lnTo>
                <a:lnTo>
                  <a:pt x="1054100" y="558800"/>
                </a:lnTo>
                <a:lnTo>
                  <a:pt x="1054100" y="571500"/>
                </a:lnTo>
                <a:lnTo>
                  <a:pt x="1060450" y="571500"/>
                </a:lnTo>
                <a:close/>
              </a:path>
              <a:path w="1346200" h="692150">
                <a:moveTo>
                  <a:pt x="1054100" y="571500"/>
                </a:moveTo>
                <a:lnTo>
                  <a:pt x="1054100" y="558800"/>
                </a:lnTo>
                <a:lnTo>
                  <a:pt x="1041400" y="558800"/>
                </a:lnTo>
                <a:lnTo>
                  <a:pt x="1047750" y="565150"/>
                </a:lnTo>
                <a:lnTo>
                  <a:pt x="1047750" y="571500"/>
                </a:lnTo>
                <a:lnTo>
                  <a:pt x="1054100" y="571500"/>
                </a:lnTo>
                <a:close/>
              </a:path>
              <a:path w="1346200" h="692150">
                <a:moveTo>
                  <a:pt x="1016000" y="558800"/>
                </a:moveTo>
                <a:lnTo>
                  <a:pt x="1016000" y="565150"/>
                </a:lnTo>
                <a:lnTo>
                  <a:pt x="1041400" y="565150"/>
                </a:lnTo>
                <a:lnTo>
                  <a:pt x="1041400" y="558800"/>
                </a:lnTo>
                <a:lnTo>
                  <a:pt x="1016000" y="558800"/>
                </a:lnTo>
                <a:close/>
              </a:path>
              <a:path w="1346200" h="692150">
                <a:moveTo>
                  <a:pt x="1136650" y="520700"/>
                </a:moveTo>
                <a:lnTo>
                  <a:pt x="1117600" y="520700"/>
                </a:lnTo>
                <a:lnTo>
                  <a:pt x="1123950" y="527050"/>
                </a:lnTo>
                <a:lnTo>
                  <a:pt x="1123950" y="552450"/>
                </a:lnTo>
                <a:lnTo>
                  <a:pt x="1143000" y="558800"/>
                </a:lnTo>
                <a:lnTo>
                  <a:pt x="1143000" y="520700"/>
                </a:lnTo>
                <a:lnTo>
                  <a:pt x="1136650" y="520700"/>
                </a:lnTo>
                <a:close/>
              </a:path>
              <a:path w="1346200" h="692150">
                <a:moveTo>
                  <a:pt x="1060450" y="552450"/>
                </a:moveTo>
                <a:lnTo>
                  <a:pt x="1060450" y="520700"/>
                </a:lnTo>
                <a:lnTo>
                  <a:pt x="1066800" y="520700"/>
                </a:lnTo>
                <a:lnTo>
                  <a:pt x="1066800" y="552450"/>
                </a:lnTo>
                <a:lnTo>
                  <a:pt x="1085850" y="552450"/>
                </a:lnTo>
                <a:lnTo>
                  <a:pt x="1085850" y="546100"/>
                </a:lnTo>
                <a:lnTo>
                  <a:pt x="1092200" y="552450"/>
                </a:lnTo>
                <a:lnTo>
                  <a:pt x="1085850" y="527050"/>
                </a:lnTo>
                <a:lnTo>
                  <a:pt x="1092200" y="552450"/>
                </a:lnTo>
                <a:lnTo>
                  <a:pt x="1117600" y="552450"/>
                </a:lnTo>
                <a:lnTo>
                  <a:pt x="1117600" y="520700"/>
                </a:lnTo>
                <a:lnTo>
                  <a:pt x="1104900" y="520700"/>
                </a:lnTo>
                <a:lnTo>
                  <a:pt x="1098550" y="514350"/>
                </a:lnTo>
                <a:lnTo>
                  <a:pt x="1092200" y="514350"/>
                </a:lnTo>
                <a:lnTo>
                  <a:pt x="1092200" y="520700"/>
                </a:lnTo>
                <a:lnTo>
                  <a:pt x="1085850" y="520700"/>
                </a:lnTo>
                <a:lnTo>
                  <a:pt x="1085850" y="539750"/>
                </a:lnTo>
                <a:lnTo>
                  <a:pt x="1085850" y="520700"/>
                </a:lnTo>
                <a:lnTo>
                  <a:pt x="1079500" y="520700"/>
                </a:lnTo>
                <a:lnTo>
                  <a:pt x="1079500" y="514350"/>
                </a:lnTo>
                <a:lnTo>
                  <a:pt x="1047750" y="514350"/>
                </a:lnTo>
                <a:lnTo>
                  <a:pt x="1054100" y="552450"/>
                </a:lnTo>
                <a:lnTo>
                  <a:pt x="1060450" y="552450"/>
                </a:lnTo>
                <a:close/>
              </a:path>
              <a:path w="1346200" h="692150">
                <a:moveTo>
                  <a:pt x="1231900" y="590550"/>
                </a:moveTo>
                <a:lnTo>
                  <a:pt x="1238250" y="596900"/>
                </a:lnTo>
                <a:lnTo>
                  <a:pt x="1238250" y="622300"/>
                </a:lnTo>
                <a:lnTo>
                  <a:pt x="1250950" y="622300"/>
                </a:lnTo>
                <a:lnTo>
                  <a:pt x="1250950" y="590550"/>
                </a:lnTo>
                <a:lnTo>
                  <a:pt x="1231900" y="590550"/>
                </a:lnTo>
                <a:close/>
              </a:path>
              <a:path w="1346200" h="692150">
                <a:moveTo>
                  <a:pt x="1238250" y="558800"/>
                </a:moveTo>
                <a:lnTo>
                  <a:pt x="1244600" y="558800"/>
                </a:lnTo>
                <a:lnTo>
                  <a:pt x="1244600" y="577850"/>
                </a:lnTo>
                <a:lnTo>
                  <a:pt x="1250950" y="584200"/>
                </a:lnTo>
                <a:lnTo>
                  <a:pt x="1250950" y="558800"/>
                </a:lnTo>
                <a:lnTo>
                  <a:pt x="1257300" y="558800"/>
                </a:lnTo>
                <a:lnTo>
                  <a:pt x="1250950" y="539750"/>
                </a:lnTo>
                <a:lnTo>
                  <a:pt x="1257300" y="558800"/>
                </a:lnTo>
                <a:lnTo>
                  <a:pt x="1276350" y="558800"/>
                </a:lnTo>
                <a:lnTo>
                  <a:pt x="1270000" y="527050"/>
                </a:lnTo>
                <a:lnTo>
                  <a:pt x="1250950" y="527050"/>
                </a:lnTo>
                <a:lnTo>
                  <a:pt x="1250950" y="552450"/>
                </a:lnTo>
                <a:lnTo>
                  <a:pt x="1250950" y="533400"/>
                </a:lnTo>
                <a:lnTo>
                  <a:pt x="1244600" y="527050"/>
                </a:lnTo>
                <a:lnTo>
                  <a:pt x="1200150" y="527050"/>
                </a:lnTo>
                <a:lnTo>
                  <a:pt x="1200150" y="546100"/>
                </a:lnTo>
                <a:lnTo>
                  <a:pt x="1200150" y="527050"/>
                </a:lnTo>
                <a:lnTo>
                  <a:pt x="1200150" y="571500"/>
                </a:lnTo>
                <a:lnTo>
                  <a:pt x="1200150" y="552450"/>
                </a:lnTo>
                <a:lnTo>
                  <a:pt x="1206500" y="558800"/>
                </a:lnTo>
                <a:lnTo>
                  <a:pt x="1200150" y="533400"/>
                </a:lnTo>
                <a:lnTo>
                  <a:pt x="1206500" y="558800"/>
                </a:lnTo>
                <a:lnTo>
                  <a:pt x="1225550" y="558800"/>
                </a:lnTo>
                <a:lnTo>
                  <a:pt x="1225550" y="533400"/>
                </a:lnTo>
                <a:lnTo>
                  <a:pt x="1231900" y="533400"/>
                </a:lnTo>
                <a:lnTo>
                  <a:pt x="1231900" y="558800"/>
                </a:lnTo>
                <a:lnTo>
                  <a:pt x="1238250" y="558800"/>
                </a:lnTo>
                <a:close/>
              </a:path>
              <a:path w="1346200" h="692150">
                <a:moveTo>
                  <a:pt x="1257300" y="641350"/>
                </a:moveTo>
                <a:lnTo>
                  <a:pt x="1257300" y="635000"/>
                </a:lnTo>
                <a:lnTo>
                  <a:pt x="1250950" y="628650"/>
                </a:lnTo>
                <a:lnTo>
                  <a:pt x="1250950" y="641350"/>
                </a:lnTo>
                <a:lnTo>
                  <a:pt x="1257300" y="641350"/>
                </a:lnTo>
                <a:close/>
              </a:path>
              <a:path w="1346200" h="692150">
                <a:moveTo>
                  <a:pt x="1212850" y="622300"/>
                </a:moveTo>
                <a:lnTo>
                  <a:pt x="1231900" y="622300"/>
                </a:lnTo>
                <a:lnTo>
                  <a:pt x="1231900" y="590550"/>
                </a:lnTo>
                <a:lnTo>
                  <a:pt x="1206500" y="590550"/>
                </a:lnTo>
                <a:lnTo>
                  <a:pt x="1206500" y="622300"/>
                </a:lnTo>
                <a:lnTo>
                  <a:pt x="1212850" y="622300"/>
                </a:lnTo>
                <a:close/>
              </a:path>
              <a:path w="1346200" h="692150">
                <a:moveTo>
                  <a:pt x="996950" y="552450"/>
                </a:moveTo>
                <a:lnTo>
                  <a:pt x="990600" y="514350"/>
                </a:lnTo>
                <a:lnTo>
                  <a:pt x="990600" y="552450"/>
                </a:lnTo>
                <a:lnTo>
                  <a:pt x="996950" y="552450"/>
                </a:lnTo>
                <a:close/>
              </a:path>
              <a:path w="1346200" h="692150">
                <a:moveTo>
                  <a:pt x="1022350" y="584200"/>
                </a:moveTo>
                <a:lnTo>
                  <a:pt x="990600" y="584200"/>
                </a:lnTo>
                <a:lnTo>
                  <a:pt x="990600" y="609600"/>
                </a:lnTo>
                <a:lnTo>
                  <a:pt x="990600" y="590550"/>
                </a:lnTo>
                <a:lnTo>
                  <a:pt x="984250" y="584200"/>
                </a:lnTo>
                <a:lnTo>
                  <a:pt x="977900" y="622300"/>
                </a:lnTo>
                <a:lnTo>
                  <a:pt x="971550" y="622300"/>
                </a:lnTo>
                <a:lnTo>
                  <a:pt x="984250" y="584200"/>
                </a:lnTo>
                <a:lnTo>
                  <a:pt x="920750" y="584200"/>
                </a:lnTo>
                <a:lnTo>
                  <a:pt x="920750" y="622300"/>
                </a:lnTo>
                <a:lnTo>
                  <a:pt x="939800" y="622300"/>
                </a:lnTo>
                <a:lnTo>
                  <a:pt x="984250" y="647700"/>
                </a:lnTo>
                <a:lnTo>
                  <a:pt x="984250" y="622300"/>
                </a:lnTo>
                <a:lnTo>
                  <a:pt x="990600" y="622300"/>
                </a:lnTo>
                <a:lnTo>
                  <a:pt x="990600" y="615950"/>
                </a:lnTo>
                <a:lnTo>
                  <a:pt x="996950" y="622300"/>
                </a:lnTo>
                <a:lnTo>
                  <a:pt x="990600" y="596900"/>
                </a:lnTo>
                <a:lnTo>
                  <a:pt x="996950" y="622300"/>
                </a:lnTo>
                <a:lnTo>
                  <a:pt x="1022350" y="622300"/>
                </a:lnTo>
                <a:lnTo>
                  <a:pt x="1022350" y="584200"/>
                </a:lnTo>
                <a:close/>
              </a:path>
              <a:path w="1346200" h="692150">
                <a:moveTo>
                  <a:pt x="1028700" y="514350"/>
                </a:moveTo>
                <a:lnTo>
                  <a:pt x="1022350" y="514350"/>
                </a:lnTo>
                <a:lnTo>
                  <a:pt x="1022350" y="520700"/>
                </a:lnTo>
                <a:lnTo>
                  <a:pt x="1022350" y="514350"/>
                </a:lnTo>
                <a:lnTo>
                  <a:pt x="1022350" y="546100"/>
                </a:lnTo>
                <a:lnTo>
                  <a:pt x="1022350" y="514350"/>
                </a:lnTo>
                <a:lnTo>
                  <a:pt x="1009650" y="514350"/>
                </a:lnTo>
                <a:lnTo>
                  <a:pt x="1003300" y="508000"/>
                </a:lnTo>
                <a:lnTo>
                  <a:pt x="990600" y="508000"/>
                </a:lnTo>
                <a:lnTo>
                  <a:pt x="996950" y="514350"/>
                </a:lnTo>
                <a:lnTo>
                  <a:pt x="1003300" y="552450"/>
                </a:lnTo>
                <a:lnTo>
                  <a:pt x="1054100" y="552450"/>
                </a:lnTo>
                <a:lnTo>
                  <a:pt x="1022350" y="533400"/>
                </a:lnTo>
                <a:lnTo>
                  <a:pt x="1022350" y="527050"/>
                </a:lnTo>
                <a:lnTo>
                  <a:pt x="1054100" y="552450"/>
                </a:lnTo>
                <a:lnTo>
                  <a:pt x="1047750" y="514350"/>
                </a:lnTo>
                <a:lnTo>
                  <a:pt x="1028700" y="514350"/>
                </a:lnTo>
                <a:close/>
              </a:path>
              <a:path w="1346200" h="692150">
                <a:moveTo>
                  <a:pt x="939800" y="647700"/>
                </a:moveTo>
                <a:lnTo>
                  <a:pt x="984250" y="647700"/>
                </a:lnTo>
                <a:lnTo>
                  <a:pt x="939800" y="622300"/>
                </a:lnTo>
                <a:lnTo>
                  <a:pt x="933450" y="622300"/>
                </a:lnTo>
                <a:lnTo>
                  <a:pt x="933450" y="628650"/>
                </a:lnTo>
                <a:lnTo>
                  <a:pt x="920750" y="628650"/>
                </a:lnTo>
                <a:lnTo>
                  <a:pt x="927100" y="647700"/>
                </a:lnTo>
                <a:lnTo>
                  <a:pt x="939800" y="647700"/>
                </a:lnTo>
                <a:close/>
              </a:path>
              <a:path w="1346200" h="692150">
                <a:moveTo>
                  <a:pt x="1022350" y="292100"/>
                </a:moveTo>
                <a:lnTo>
                  <a:pt x="1022350" y="285750"/>
                </a:lnTo>
                <a:lnTo>
                  <a:pt x="1016000" y="285750"/>
                </a:lnTo>
                <a:lnTo>
                  <a:pt x="1016000" y="330200"/>
                </a:lnTo>
                <a:lnTo>
                  <a:pt x="1028700" y="330200"/>
                </a:lnTo>
                <a:lnTo>
                  <a:pt x="1028700" y="317500"/>
                </a:lnTo>
                <a:lnTo>
                  <a:pt x="1035050" y="330200"/>
                </a:lnTo>
                <a:lnTo>
                  <a:pt x="1028700" y="298450"/>
                </a:lnTo>
                <a:lnTo>
                  <a:pt x="1035050" y="330200"/>
                </a:lnTo>
                <a:lnTo>
                  <a:pt x="1041400" y="330200"/>
                </a:lnTo>
                <a:lnTo>
                  <a:pt x="1041400" y="292100"/>
                </a:lnTo>
                <a:lnTo>
                  <a:pt x="1028700" y="292100"/>
                </a:lnTo>
                <a:lnTo>
                  <a:pt x="1028700" y="311150"/>
                </a:lnTo>
                <a:lnTo>
                  <a:pt x="1028700" y="292100"/>
                </a:lnTo>
                <a:lnTo>
                  <a:pt x="1022350" y="292100"/>
                </a:lnTo>
                <a:close/>
              </a:path>
              <a:path w="1346200" h="692150">
                <a:moveTo>
                  <a:pt x="1047750" y="622300"/>
                </a:moveTo>
                <a:lnTo>
                  <a:pt x="1028700" y="584200"/>
                </a:lnTo>
                <a:lnTo>
                  <a:pt x="1028700" y="641350"/>
                </a:lnTo>
                <a:lnTo>
                  <a:pt x="1022350" y="641350"/>
                </a:lnTo>
                <a:lnTo>
                  <a:pt x="1022350" y="622300"/>
                </a:lnTo>
                <a:lnTo>
                  <a:pt x="996950" y="622300"/>
                </a:lnTo>
                <a:lnTo>
                  <a:pt x="996950" y="641350"/>
                </a:lnTo>
                <a:lnTo>
                  <a:pt x="990600" y="641350"/>
                </a:lnTo>
                <a:lnTo>
                  <a:pt x="990600" y="622300"/>
                </a:lnTo>
                <a:lnTo>
                  <a:pt x="984250" y="622300"/>
                </a:lnTo>
                <a:lnTo>
                  <a:pt x="984250" y="647700"/>
                </a:lnTo>
                <a:lnTo>
                  <a:pt x="965200" y="673100"/>
                </a:lnTo>
                <a:lnTo>
                  <a:pt x="1009650" y="673100"/>
                </a:lnTo>
                <a:lnTo>
                  <a:pt x="1022350" y="647700"/>
                </a:lnTo>
                <a:lnTo>
                  <a:pt x="1066800" y="641350"/>
                </a:lnTo>
                <a:lnTo>
                  <a:pt x="1047750" y="622300"/>
                </a:lnTo>
                <a:close/>
              </a:path>
              <a:path w="1346200" h="692150">
                <a:moveTo>
                  <a:pt x="1092200" y="584200"/>
                </a:moveTo>
                <a:lnTo>
                  <a:pt x="1092200" y="622300"/>
                </a:lnTo>
                <a:lnTo>
                  <a:pt x="1123950" y="622300"/>
                </a:lnTo>
                <a:lnTo>
                  <a:pt x="1123950" y="584200"/>
                </a:lnTo>
                <a:lnTo>
                  <a:pt x="1092200" y="584200"/>
                </a:lnTo>
                <a:close/>
              </a:path>
              <a:path w="1346200" h="692150">
                <a:moveTo>
                  <a:pt x="869950" y="552450"/>
                </a:moveTo>
                <a:lnTo>
                  <a:pt x="882650" y="552450"/>
                </a:lnTo>
                <a:lnTo>
                  <a:pt x="882650" y="508000"/>
                </a:lnTo>
                <a:lnTo>
                  <a:pt x="895350" y="508000"/>
                </a:lnTo>
                <a:lnTo>
                  <a:pt x="895350" y="552450"/>
                </a:lnTo>
                <a:lnTo>
                  <a:pt x="914400" y="552450"/>
                </a:lnTo>
                <a:lnTo>
                  <a:pt x="914400" y="533400"/>
                </a:lnTo>
                <a:lnTo>
                  <a:pt x="920750" y="546100"/>
                </a:lnTo>
                <a:lnTo>
                  <a:pt x="914400" y="514350"/>
                </a:lnTo>
                <a:lnTo>
                  <a:pt x="920750" y="546100"/>
                </a:lnTo>
                <a:lnTo>
                  <a:pt x="920750" y="552450"/>
                </a:lnTo>
                <a:lnTo>
                  <a:pt x="958850" y="552450"/>
                </a:lnTo>
                <a:lnTo>
                  <a:pt x="958850" y="514350"/>
                </a:lnTo>
                <a:lnTo>
                  <a:pt x="965200" y="514350"/>
                </a:lnTo>
                <a:lnTo>
                  <a:pt x="965200" y="552450"/>
                </a:lnTo>
                <a:lnTo>
                  <a:pt x="977900" y="552450"/>
                </a:lnTo>
                <a:lnTo>
                  <a:pt x="977900" y="565150"/>
                </a:lnTo>
                <a:lnTo>
                  <a:pt x="996950" y="565150"/>
                </a:lnTo>
                <a:lnTo>
                  <a:pt x="996950" y="558800"/>
                </a:lnTo>
                <a:lnTo>
                  <a:pt x="984250" y="558800"/>
                </a:lnTo>
                <a:lnTo>
                  <a:pt x="984250" y="508000"/>
                </a:lnTo>
                <a:lnTo>
                  <a:pt x="914400" y="508000"/>
                </a:lnTo>
                <a:lnTo>
                  <a:pt x="914400" y="527050"/>
                </a:lnTo>
                <a:lnTo>
                  <a:pt x="914400" y="508000"/>
                </a:lnTo>
                <a:lnTo>
                  <a:pt x="908050" y="508000"/>
                </a:lnTo>
                <a:lnTo>
                  <a:pt x="901700" y="501650"/>
                </a:lnTo>
                <a:lnTo>
                  <a:pt x="838200" y="501650"/>
                </a:lnTo>
                <a:lnTo>
                  <a:pt x="838200" y="546100"/>
                </a:lnTo>
                <a:lnTo>
                  <a:pt x="869950" y="552450"/>
                </a:lnTo>
                <a:close/>
              </a:path>
              <a:path w="1346200" h="692150">
                <a:moveTo>
                  <a:pt x="825500" y="571500"/>
                </a:moveTo>
                <a:lnTo>
                  <a:pt x="825500" y="584200"/>
                </a:lnTo>
                <a:lnTo>
                  <a:pt x="812800" y="584200"/>
                </a:lnTo>
                <a:lnTo>
                  <a:pt x="812800" y="635000"/>
                </a:lnTo>
                <a:lnTo>
                  <a:pt x="825500" y="635000"/>
                </a:lnTo>
                <a:lnTo>
                  <a:pt x="825500" y="666750"/>
                </a:lnTo>
                <a:lnTo>
                  <a:pt x="831850" y="666750"/>
                </a:lnTo>
                <a:lnTo>
                  <a:pt x="831850" y="501650"/>
                </a:lnTo>
                <a:lnTo>
                  <a:pt x="819150" y="501650"/>
                </a:lnTo>
                <a:lnTo>
                  <a:pt x="812800" y="495300"/>
                </a:lnTo>
                <a:lnTo>
                  <a:pt x="742950" y="495300"/>
                </a:lnTo>
                <a:lnTo>
                  <a:pt x="742950" y="546100"/>
                </a:lnTo>
                <a:lnTo>
                  <a:pt x="806450" y="546100"/>
                </a:lnTo>
                <a:lnTo>
                  <a:pt x="806450" y="527050"/>
                </a:lnTo>
                <a:lnTo>
                  <a:pt x="800100" y="520700"/>
                </a:lnTo>
                <a:lnTo>
                  <a:pt x="800100" y="501650"/>
                </a:lnTo>
                <a:lnTo>
                  <a:pt x="812800" y="501650"/>
                </a:lnTo>
                <a:lnTo>
                  <a:pt x="812800" y="546100"/>
                </a:lnTo>
                <a:lnTo>
                  <a:pt x="825500" y="546100"/>
                </a:lnTo>
                <a:lnTo>
                  <a:pt x="825500" y="571500"/>
                </a:lnTo>
                <a:close/>
              </a:path>
              <a:path w="1346200" h="692150">
                <a:moveTo>
                  <a:pt x="889000" y="584200"/>
                </a:moveTo>
                <a:lnTo>
                  <a:pt x="838200" y="584200"/>
                </a:lnTo>
                <a:lnTo>
                  <a:pt x="838200" y="635000"/>
                </a:lnTo>
                <a:lnTo>
                  <a:pt x="889000" y="628650"/>
                </a:lnTo>
                <a:lnTo>
                  <a:pt x="889000" y="584200"/>
                </a:lnTo>
                <a:close/>
              </a:path>
              <a:path w="1346200" h="692150">
                <a:moveTo>
                  <a:pt x="806450" y="584200"/>
                </a:moveTo>
                <a:lnTo>
                  <a:pt x="742950" y="584200"/>
                </a:lnTo>
                <a:lnTo>
                  <a:pt x="749300" y="635000"/>
                </a:lnTo>
                <a:lnTo>
                  <a:pt x="806450" y="635000"/>
                </a:lnTo>
                <a:lnTo>
                  <a:pt x="806450" y="584200"/>
                </a:lnTo>
                <a:close/>
              </a:path>
              <a:path w="1346200" h="692150">
                <a:moveTo>
                  <a:pt x="685800" y="584200"/>
                </a:moveTo>
                <a:lnTo>
                  <a:pt x="641350" y="584200"/>
                </a:lnTo>
                <a:lnTo>
                  <a:pt x="641350" y="635000"/>
                </a:lnTo>
                <a:lnTo>
                  <a:pt x="711200" y="635000"/>
                </a:lnTo>
                <a:lnTo>
                  <a:pt x="711200" y="584200"/>
                </a:lnTo>
                <a:lnTo>
                  <a:pt x="685800" y="584200"/>
                </a:lnTo>
                <a:close/>
              </a:path>
              <a:path w="1346200" h="692150">
                <a:moveTo>
                  <a:pt x="717550" y="488950"/>
                </a:moveTo>
                <a:lnTo>
                  <a:pt x="641350" y="488950"/>
                </a:lnTo>
                <a:lnTo>
                  <a:pt x="641350" y="539750"/>
                </a:lnTo>
                <a:lnTo>
                  <a:pt x="647700" y="539750"/>
                </a:lnTo>
                <a:lnTo>
                  <a:pt x="654050" y="546100"/>
                </a:lnTo>
                <a:lnTo>
                  <a:pt x="711200" y="546100"/>
                </a:lnTo>
                <a:lnTo>
                  <a:pt x="711200" y="495300"/>
                </a:lnTo>
                <a:lnTo>
                  <a:pt x="717550" y="501650"/>
                </a:lnTo>
                <a:lnTo>
                  <a:pt x="717550" y="546100"/>
                </a:lnTo>
                <a:lnTo>
                  <a:pt x="730250" y="546100"/>
                </a:lnTo>
                <a:lnTo>
                  <a:pt x="730250" y="571500"/>
                </a:lnTo>
                <a:lnTo>
                  <a:pt x="736600" y="666750"/>
                </a:lnTo>
                <a:lnTo>
                  <a:pt x="742950" y="666750"/>
                </a:lnTo>
                <a:lnTo>
                  <a:pt x="736600" y="577850"/>
                </a:lnTo>
                <a:lnTo>
                  <a:pt x="736600" y="495300"/>
                </a:lnTo>
                <a:lnTo>
                  <a:pt x="723900" y="495300"/>
                </a:lnTo>
                <a:lnTo>
                  <a:pt x="717550" y="488950"/>
                </a:lnTo>
                <a:close/>
              </a:path>
              <a:path w="1346200" h="692150">
                <a:moveTo>
                  <a:pt x="736600" y="666750"/>
                </a:moveTo>
                <a:lnTo>
                  <a:pt x="730250" y="571500"/>
                </a:lnTo>
                <a:lnTo>
                  <a:pt x="730250" y="584200"/>
                </a:lnTo>
                <a:lnTo>
                  <a:pt x="717550" y="584200"/>
                </a:lnTo>
                <a:lnTo>
                  <a:pt x="717550" y="622300"/>
                </a:lnTo>
                <a:lnTo>
                  <a:pt x="723900" y="628650"/>
                </a:lnTo>
                <a:lnTo>
                  <a:pt x="723900" y="635000"/>
                </a:lnTo>
                <a:lnTo>
                  <a:pt x="730250" y="635000"/>
                </a:lnTo>
                <a:lnTo>
                  <a:pt x="730250" y="666750"/>
                </a:lnTo>
                <a:lnTo>
                  <a:pt x="736600" y="666750"/>
                </a:lnTo>
                <a:close/>
              </a:path>
              <a:path w="1346200" h="692150">
                <a:moveTo>
                  <a:pt x="514350" y="584200"/>
                </a:moveTo>
                <a:lnTo>
                  <a:pt x="514350" y="641350"/>
                </a:lnTo>
                <a:lnTo>
                  <a:pt x="603250" y="641350"/>
                </a:lnTo>
                <a:lnTo>
                  <a:pt x="603250" y="584200"/>
                </a:lnTo>
                <a:lnTo>
                  <a:pt x="514350" y="584200"/>
                </a:lnTo>
                <a:close/>
              </a:path>
              <a:path w="1346200" h="692150">
                <a:moveTo>
                  <a:pt x="139700" y="577850"/>
                </a:moveTo>
                <a:lnTo>
                  <a:pt x="95250" y="584200"/>
                </a:lnTo>
                <a:lnTo>
                  <a:pt x="88900" y="647700"/>
                </a:lnTo>
                <a:lnTo>
                  <a:pt x="139700" y="654050"/>
                </a:lnTo>
                <a:lnTo>
                  <a:pt x="215900" y="654050"/>
                </a:lnTo>
                <a:lnTo>
                  <a:pt x="215900" y="584200"/>
                </a:lnTo>
                <a:lnTo>
                  <a:pt x="139700" y="577850"/>
                </a:lnTo>
                <a:close/>
              </a:path>
              <a:path w="1346200" h="692150">
                <a:moveTo>
                  <a:pt x="349250" y="685800"/>
                </a:moveTo>
                <a:lnTo>
                  <a:pt x="349250" y="692150"/>
                </a:lnTo>
                <a:lnTo>
                  <a:pt x="355600" y="692150"/>
                </a:lnTo>
                <a:lnTo>
                  <a:pt x="355600" y="469900"/>
                </a:lnTo>
                <a:lnTo>
                  <a:pt x="349250" y="469900"/>
                </a:lnTo>
                <a:lnTo>
                  <a:pt x="349250" y="463550"/>
                </a:lnTo>
                <a:lnTo>
                  <a:pt x="311150" y="463550"/>
                </a:lnTo>
                <a:lnTo>
                  <a:pt x="171450" y="482600"/>
                </a:lnTo>
                <a:lnTo>
                  <a:pt x="146050" y="476250"/>
                </a:lnTo>
                <a:lnTo>
                  <a:pt x="101600" y="482600"/>
                </a:lnTo>
                <a:lnTo>
                  <a:pt x="95250" y="565150"/>
                </a:lnTo>
                <a:lnTo>
                  <a:pt x="139700" y="558800"/>
                </a:lnTo>
                <a:lnTo>
                  <a:pt x="215900" y="565150"/>
                </a:lnTo>
                <a:lnTo>
                  <a:pt x="222250" y="546100"/>
                </a:lnTo>
                <a:lnTo>
                  <a:pt x="222250" y="495300"/>
                </a:lnTo>
                <a:lnTo>
                  <a:pt x="317500" y="469900"/>
                </a:lnTo>
                <a:lnTo>
                  <a:pt x="336550" y="469900"/>
                </a:lnTo>
                <a:lnTo>
                  <a:pt x="330200" y="533400"/>
                </a:lnTo>
                <a:lnTo>
                  <a:pt x="349250" y="533400"/>
                </a:lnTo>
                <a:lnTo>
                  <a:pt x="349250" y="584200"/>
                </a:lnTo>
                <a:lnTo>
                  <a:pt x="330200" y="584200"/>
                </a:lnTo>
                <a:lnTo>
                  <a:pt x="349250" y="647700"/>
                </a:lnTo>
                <a:lnTo>
                  <a:pt x="349250" y="685800"/>
                </a:lnTo>
                <a:close/>
              </a:path>
              <a:path w="1346200" h="692150">
                <a:moveTo>
                  <a:pt x="368300" y="584200"/>
                </a:moveTo>
                <a:lnTo>
                  <a:pt x="368300" y="641350"/>
                </a:lnTo>
                <a:lnTo>
                  <a:pt x="476250" y="641350"/>
                </a:lnTo>
                <a:lnTo>
                  <a:pt x="476250" y="584200"/>
                </a:lnTo>
                <a:lnTo>
                  <a:pt x="368300" y="584200"/>
                </a:lnTo>
                <a:close/>
              </a:path>
              <a:path w="1346200" h="692150">
                <a:moveTo>
                  <a:pt x="488950" y="584200"/>
                </a:moveTo>
                <a:lnTo>
                  <a:pt x="488950" y="641350"/>
                </a:lnTo>
                <a:lnTo>
                  <a:pt x="501650" y="641350"/>
                </a:lnTo>
                <a:lnTo>
                  <a:pt x="501650" y="679450"/>
                </a:lnTo>
                <a:lnTo>
                  <a:pt x="508000" y="679450"/>
                </a:lnTo>
                <a:lnTo>
                  <a:pt x="508000" y="482600"/>
                </a:lnTo>
                <a:lnTo>
                  <a:pt x="501650" y="482600"/>
                </a:lnTo>
                <a:lnTo>
                  <a:pt x="501650" y="476250"/>
                </a:lnTo>
                <a:lnTo>
                  <a:pt x="450850" y="476250"/>
                </a:lnTo>
                <a:lnTo>
                  <a:pt x="444500" y="469900"/>
                </a:lnTo>
                <a:lnTo>
                  <a:pt x="368300" y="469900"/>
                </a:lnTo>
                <a:lnTo>
                  <a:pt x="368300" y="533400"/>
                </a:lnTo>
                <a:lnTo>
                  <a:pt x="450850" y="539750"/>
                </a:lnTo>
                <a:lnTo>
                  <a:pt x="476250" y="539750"/>
                </a:lnTo>
                <a:lnTo>
                  <a:pt x="476250" y="482600"/>
                </a:lnTo>
                <a:lnTo>
                  <a:pt x="488950" y="482600"/>
                </a:lnTo>
                <a:lnTo>
                  <a:pt x="488950" y="539750"/>
                </a:lnTo>
                <a:lnTo>
                  <a:pt x="501650" y="539750"/>
                </a:lnTo>
                <a:lnTo>
                  <a:pt x="501650" y="584200"/>
                </a:lnTo>
                <a:lnTo>
                  <a:pt x="488950" y="584200"/>
                </a:lnTo>
                <a:close/>
              </a:path>
              <a:path w="1346200" h="692150">
                <a:moveTo>
                  <a:pt x="628650" y="488950"/>
                </a:moveTo>
                <a:lnTo>
                  <a:pt x="622300" y="488950"/>
                </a:lnTo>
                <a:lnTo>
                  <a:pt x="622300" y="482600"/>
                </a:lnTo>
                <a:lnTo>
                  <a:pt x="546100" y="482600"/>
                </a:lnTo>
                <a:lnTo>
                  <a:pt x="539750" y="476250"/>
                </a:lnTo>
                <a:lnTo>
                  <a:pt x="520700" y="476250"/>
                </a:lnTo>
                <a:lnTo>
                  <a:pt x="520700" y="482600"/>
                </a:lnTo>
                <a:lnTo>
                  <a:pt x="514350" y="482600"/>
                </a:lnTo>
                <a:lnTo>
                  <a:pt x="514350" y="539750"/>
                </a:lnTo>
                <a:lnTo>
                  <a:pt x="603250" y="539750"/>
                </a:lnTo>
                <a:lnTo>
                  <a:pt x="603250" y="488950"/>
                </a:lnTo>
                <a:lnTo>
                  <a:pt x="609600" y="495300"/>
                </a:lnTo>
                <a:lnTo>
                  <a:pt x="609600" y="539750"/>
                </a:lnTo>
                <a:lnTo>
                  <a:pt x="622300" y="546100"/>
                </a:lnTo>
                <a:lnTo>
                  <a:pt x="622300" y="584200"/>
                </a:lnTo>
                <a:lnTo>
                  <a:pt x="609600" y="584200"/>
                </a:lnTo>
                <a:lnTo>
                  <a:pt x="609600" y="635000"/>
                </a:lnTo>
                <a:lnTo>
                  <a:pt x="622300" y="635000"/>
                </a:lnTo>
                <a:lnTo>
                  <a:pt x="628650" y="673100"/>
                </a:lnTo>
                <a:lnTo>
                  <a:pt x="635000" y="673100"/>
                </a:lnTo>
                <a:lnTo>
                  <a:pt x="635000" y="654050"/>
                </a:lnTo>
                <a:lnTo>
                  <a:pt x="628650" y="641350"/>
                </a:lnTo>
                <a:lnTo>
                  <a:pt x="628650" y="488950"/>
                </a:lnTo>
                <a:close/>
              </a:path>
              <a:path w="1346200" h="692150">
                <a:moveTo>
                  <a:pt x="298450" y="82550"/>
                </a:moveTo>
                <a:lnTo>
                  <a:pt x="304800" y="82550"/>
                </a:lnTo>
                <a:lnTo>
                  <a:pt x="304800" y="76200"/>
                </a:lnTo>
                <a:lnTo>
                  <a:pt x="311150" y="69850"/>
                </a:lnTo>
                <a:lnTo>
                  <a:pt x="311150" y="19050"/>
                </a:lnTo>
                <a:lnTo>
                  <a:pt x="304800" y="19050"/>
                </a:lnTo>
                <a:lnTo>
                  <a:pt x="304800" y="12700"/>
                </a:lnTo>
                <a:lnTo>
                  <a:pt x="298450" y="12700"/>
                </a:lnTo>
                <a:lnTo>
                  <a:pt x="298450" y="19050"/>
                </a:lnTo>
                <a:lnTo>
                  <a:pt x="292100" y="19050"/>
                </a:lnTo>
                <a:lnTo>
                  <a:pt x="292100" y="82550"/>
                </a:lnTo>
                <a:lnTo>
                  <a:pt x="298450" y="82550"/>
                </a:lnTo>
                <a:close/>
              </a:path>
              <a:path w="1346200" h="692150">
                <a:moveTo>
                  <a:pt x="266700" y="88900"/>
                </a:moveTo>
                <a:lnTo>
                  <a:pt x="266700" y="95250"/>
                </a:lnTo>
                <a:lnTo>
                  <a:pt x="273050" y="95250"/>
                </a:lnTo>
                <a:lnTo>
                  <a:pt x="266700" y="31750"/>
                </a:lnTo>
                <a:lnTo>
                  <a:pt x="266700" y="50800"/>
                </a:lnTo>
                <a:lnTo>
                  <a:pt x="260350" y="57150"/>
                </a:lnTo>
                <a:lnTo>
                  <a:pt x="260350" y="88900"/>
                </a:lnTo>
                <a:lnTo>
                  <a:pt x="266700" y="88900"/>
                </a:lnTo>
                <a:close/>
              </a:path>
              <a:path w="1346200" h="692150">
                <a:moveTo>
                  <a:pt x="279400" y="25400"/>
                </a:moveTo>
                <a:lnTo>
                  <a:pt x="273050" y="25400"/>
                </a:lnTo>
                <a:lnTo>
                  <a:pt x="266700" y="31750"/>
                </a:lnTo>
                <a:lnTo>
                  <a:pt x="273050" y="95250"/>
                </a:lnTo>
                <a:lnTo>
                  <a:pt x="273050" y="88900"/>
                </a:lnTo>
                <a:lnTo>
                  <a:pt x="279400" y="88900"/>
                </a:lnTo>
                <a:lnTo>
                  <a:pt x="279400" y="25400"/>
                </a:lnTo>
                <a:close/>
              </a:path>
              <a:path w="1346200" h="692150">
                <a:moveTo>
                  <a:pt x="234950" y="88900"/>
                </a:moveTo>
                <a:lnTo>
                  <a:pt x="234950" y="95250"/>
                </a:lnTo>
                <a:lnTo>
                  <a:pt x="241300" y="101600"/>
                </a:lnTo>
                <a:lnTo>
                  <a:pt x="254000" y="101600"/>
                </a:lnTo>
                <a:lnTo>
                  <a:pt x="254000" y="38100"/>
                </a:lnTo>
                <a:lnTo>
                  <a:pt x="241300" y="38100"/>
                </a:lnTo>
                <a:lnTo>
                  <a:pt x="241300" y="82550"/>
                </a:lnTo>
                <a:lnTo>
                  <a:pt x="234950" y="88900"/>
                </a:lnTo>
                <a:close/>
              </a:path>
              <a:path w="1346200" h="692150">
                <a:moveTo>
                  <a:pt x="222250" y="114300"/>
                </a:moveTo>
                <a:lnTo>
                  <a:pt x="228600" y="114300"/>
                </a:lnTo>
                <a:lnTo>
                  <a:pt x="228600" y="76200"/>
                </a:lnTo>
                <a:lnTo>
                  <a:pt x="234950" y="69850"/>
                </a:lnTo>
                <a:lnTo>
                  <a:pt x="234950" y="50800"/>
                </a:lnTo>
                <a:lnTo>
                  <a:pt x="215900" y="50800"/>
                </a:lnTo>
                <a:lnTo>
                  <a:pt x="215900" y="114300"/>
                </a:lnTo>
                <a:lnTo>
                  <a:pt x="222250" y="114300"/>
                </a:lnTo>
                <a:close/>
              </a:path>
              <a:path w="1346200" h="692150">
                <a:moveTo>
                  <a:pt x="190500" y="107950"/>
                </a:moveTo>
                <a:lnTo>
                  <a:pt x="190500" y="114300"/>
                </a:lnTo>
                <a:lnTo>
                  <a:pt x="196850" y="120650"/>
                </a:lnTo>
                <a:lnTo>
                  <a:pt x="209550" y="120650"/>
                </a:lnTo>
                <a:lnTo>
                  <a:pt x="209550" y="57150"/>
                </a:lnTo>
                <a:lnTo>
                  <a:pt x="196850" y="57150"/>
                </a:lnTo>
                <a:lnTo>
                  <a:pt x="196850" y="107950"/>
                </a:lnTo>
                <a:lnTo>
                  <a:pt x="190500" y="107950"/>
                </a:lnTo>
                <a:close/>
              </a:path>
              <a:path w="1346200" h="692150">
                <a:moveTo>
                  <a:pt x="292100" y="184150"/>
                </a:moveTo>
                <a:lnTo>
                  <a:pt x="292100" y="190500"/>
                </a:lnTo>
                <a:lnTo>
                  <a:pt x="298450" y="190500"/>
                </a:lnTo>
                <a:lnTo>
                  <a:pt x="298450" y="120650"/>
                </a:lnTo>
                <a:lnTo>
                  <a:pt x="292100" y="120650"/>
                </a:lnTo>
                <a:lnTo>
                  <a:pt x="292100" y="165100"/>
                </a:lnTo>
                <a:lnTo>
                  <a:pt x="285750" y="165100"/>
                </a:lnTo>
                <a:lnTo>
                  <a:pt x="285750" y="177800"/>
                </a:lnTo>
                <a:lnTo>
                  <a:pt x="292100" y="184150"/>
                </a:lnTo>
                <a:close/>
              </a:path>
              <a:path w="1346200" h="692150">
                <a:moveTo>
                  <a:pt x="304800" y="184150"/>
                </a:moveTo>
                <a:lnTo>
                  <a:pt x="304800" y="171450"/>
                </a:lnTo>
                <a:lnTo>
                  <a:pt x="311150" y="165100"/>
                </a:lnTo>
                <a:lnTo>
                  <a:pt x="311150" y="120650"/>
                </a:lnTo>
                <a:lnTo>
                  <a:pt x="304800" y="120650"/>
                </a:lnTo>
                <a:lnTo>
                  <a:pt x="304800" y="114300"/>
                </a:lnTo>
                <a:lnTo>
                  <a:pt x="298450" y="114300"/>
                </a:lnTo>
                <a:lnTo>
                  <a:pt x="298450" y="190500"/>
                </a:lnTo>
                <a:lnTo>
                  <a:pt x="298450" y="184150"/>
                </a:lnTo>
                <a:lnTo>
                  <a:pt x="304800" y="184150"/>
                </a:lnTo>
                <a:close/>
              </a:path>
              <a:path w="1346200" h="692150">
                <a:moveTo>
                  <a:pt x="266700" y="133350"/>
                </a:moveTo>
                <a:lnTo>
                  <a:pt x="260350" y="133350"/>
                </a:lnTo>
                <a:lnTo>
                  <a:pt x="260350" y="196850"/>
                </a:lnTo>
                <a:lnTo>
                  <a:pt x="273050" y="196850"/>
                </a:lnTo>
                <a:lnTo>
                  <a:pt x="273050" y="190500"/>
                </a:lnTo>
                <a:lnTo>
                  <a:pt x="279400" y="190500"/>
                </a:lnTo>
                <a:lnTo>
                  <a:pt x="279400" y="127000"/>
                </a:lnTo>
                <a:lnTo>
                  <a:pt x="266700" y="127000"/>
                </a:lnTo>
                <a:lnTo>
                  <a:pt x="266700" y="133350"/>
                </a:lnTo>
                <a:close/>
              </a:path>
              <a:path w="1346200" h="692150">
                <a:moveTo>
                  <a:pt x="241300" y="203200"/>
                </a:moveTo>
                <a:lnTo>
                  <a:pt x="247650" y="203200"/>
                </a:lnTo>
                <a:lnTo>
                  <a:pt x="247650" y="196850"/>
                </a:lnTo>
                <a:lnTo>
                  <a:pt x="254000" y="196850"/>
                </a:lnTo>
                <a:lnTo>
                  <a:pt x="254000" y="139700"/>
                </a:lnTo>
                <a:lnTo>
                  <a:pt x="241300" y="139700"/>
                </a:lnTo>
                <a:lnTo>
                  <a:pt x="234950" y="146050"/>
                </a:lnTo>
                <a:lnTo>
                  <a:pt x="234950" y="203200"/>
                </a:lnTo>
                <a:lnTo>
                  <a:pt x="241300" y="203200"/>
                </a:lnTo>
                <a:close/>
              </a:path>
              <a:path w="1346200" h="692150">
                <a:moveTo>
                  <a:pt x="215900" y="209550"/>
                </a:moveTo>
                <a:lnTo>
                  <a:pt x="215900" y="215900"/>
                </a:lnTo>
                <a:lnTo>
                  <a:pt x="222250" y="215900"/>
                </a:lnTo>
                <a:lnTo>
                  <a:pt x="215900" y="146050"/>
                </a:lnTo>
                <a:lnTo>
                  <a:pt x="215900" y="171450"/>
                </a:lnTo>
                <a:lnTo>
                  <a:pt x="209550" y="177800"/>
                </a:lnTo>
                <a:lnTo>
                  <a:pt x="209550" y="209550"/>
                </a:lnTo>
                <a:lnTo>
                  <a:pt x="215900" y="209550"/>
                </a:lnTo>
                <a:close/>
              </a:path>
              <a:path w="1346200" h="692150">
                <a:moveTo>
                  <a:pt x="228600" y="146050"/>
                </a:moveTo>
                <a:lnTo>
                  <a:pt x="215900" y="146050"/>
                </a:lnTo>
                <a:lnTo>
                  <a:pt x="222250" y="215900"/>
                </a:lnTo>
                <a:lnTo>
                  <a:pt x="222250" y="209550"/>
                </a:lnTo>
                <a:lnTo>
                  <a:pt x="228600" y="209550"/>
                </a:lnTo>
                <a:lnTo>
                  <a:pt x="228600" y="146050"/>
                </a:lnTo>
                <a:close/>
              </a:path>
              <a:path w="1346200" h="692150">
                <a:moveTo>
                  <a:pt x="196850" y="222250"/>
                </a:moveTo>
                <a:lnTo>
                  <a:pt x="203200" y="222250"/>
                </a:lnTo>
                <a:lnTo>
                  <a:pt x="203200" y="177800"/>
                </a:lnTo>
                <a:lnTo>
                  <a:pt x="209550" y="171450"/>
                </a:lnTo>
                <a:lnTo>
                  <a:pt x="209550" y="158750"/>
                </a:lnTo>
                <a:lnTo>
                  <a:pt x="203200" y="158750"/>
                </a:lnTo>
                <a:lnTo>
                  <a:pt x="203200" y="152400"/>
                </a:lnTo>
                <a:lnTo>
                  <a:pt x="196850" y="152400"/>
                </a:lnTo>
                <a:lnTo>
                  <a:pt x="196850" y="158750"/>
                </a:lnTo>
                <a:lnTo>
                  <a:pt x="190500" y="158750"/>
                </a:lnTo>
                <a:lnTo>
                  <a:pt x="190500" y="222250"/>
                </a:lnTo>
                <a:lnTo>
                  <a:pt x="196850" y="222250"/>
                </a:lnTo>
                <a:close/>
              </a:path>
              <a:path w="1346200" h="692150">
                <a:moveTo>
                  <a:pt x="292100" y="298450"/>
                </a:moveTo>
                <a:lnTo>
                  <a:pt x="304800" y="298450"/>
                </a:lnTo>
                <a:lnTo>
                  <a:pt x="304800" y="222250"/>
                </a:lnTo>
                <a:lnTo>
                  <a:pt x="298450" y="222250"/>
                </a:lnTo>
                <a:lnTo>
                  <a:pt x="292100" y="228600"/>
                </a:lnTo>
                <a:lnTo>
                  <a:pt x="292100" y="234950"/>
                </a:lnTo>
                <a:lnTo>
                  <a:pt x="285750" y="234950"/>
                </a:lnTo>
                <a:lnTo>
                  <a:pt x="285750" y="292100"/>
                </a:lnTo>
                <a:lnTo>
                  <a:pt x="292100" y="298450"/>
                </a:lnTo>
                <a:close/>
              </a:path>
              <a:path w="1346200" h="692150">
                <a:moveTo>
                  <a:pt x="266700" y="304800"/>
                </a:moveTo>
                <a:lnTo>
                  <a:pt x="273050" y="304800"/>
                </a:lnTo>
                <a:lnTo>
                  <a:pt x="273050" y="298450"/>
                </a:lnTo>
                <a:lnTo>
                  <a:pt x="279400" y="292100"/>
                </a:lnTo>
                <a:lnTo>
                  <a:pt x="279400" y="234950"/>
                </a:lnTo>
                <a:lnTo>
                  <a:pt x="260350" y="234950"/>
                </a:lnTo>
                <a:lnTo>
                  <a:pt x="260350" y="304800"/>
                </a:lnTo>
                <a:lnTo>
                  <a:pt x="266700" y="304800"/>
                </a:lnTo>
                <a:close/>
              </a:path>
              <a:path w="1346200" h="692150">
                <a:moveTo>
                  <a:pt x="247650" y="241300"/>
                </a:moveTo>
                <a:lnTo>
                  <a:pt x="234950" y="241300"/>
                </a:lnTo>
                <a:lnTo>
                  <a:pt x="234950" y="311150"/>
                </a:lnTo>
                <a:lnTo>
                  <a:pt x="247650" y="311150"/>
                </a:lnTo>
                <a:lnTo>
                  <a:pt x="247650" y="260350"/>
                </a:lnTo>
                <a:lnTo>
                  <a:pt x="254000" y="247650"/>
                </a:lnTo>
                <a:lnTo>
                  <a:pt x="247650" y="247650"/>
                </a:lnTo>
                <a:lnTo>
                  <a:pt x="247650" y="241300"/>
                </a:lnTo>
                <a:close/>
              </a:path>
              <a:path w="1346200" h="692150">
                <a:moveTo>
                  <a:pt x="215900" y="317500"/>
                </a:moveTo>
                <a:lnTo>
                  <a:pt x="222250" y="317500"/>
                </a:lnTo>
                <a:lnTo>
                  <a:pt x="222250" y="279400"/>
                </a:lnTo>
                <a:lnTo>
                  <a:pt x="228600" y="273050"/>
                </a:lnTo>
                <a:lnTo>
                  <a:pt x="228600" y="254000"/>
                </a:lnTo>
                <a:lnTo>
                  <a:pt x="222250" y="247650"/>
                </a:lnTo>
                <a:lnTo>
                  <a:pt x="215900" y="247650"/>
                </a:lnTo>
                <a:lnTo>
                  <a:pt x="209550" y="254000"/>
                </a:lnTo>
                <a:lnTo>
                  <a:pt x="209550" y="317500"/>
                </a:lnTo>
                <a:lnTo>
                  <a:pt x="215900" y="317500"/>
                </a:lnTo>
                <a:close/>
              </a:path>
              <a:path w="1346200" h="692150">
                <a:moveTo>
                  <a:pt x="190500" y="254000"/>
                </a:moveTo>
                <a:lnTo>
                  <a:pt x="190500" y="266700"/>
                </a:lnTo>
                <a:lnTo>
                  <a:pt x="184150" y="273050"/>
                </a:lnTo>
                <a:lnTo>
                  <a:pt x="184150" y="317500"/>
                </a:lnTo>
                <a:lnTo>
                  <a:pt x="190500" y="323850"/>
                </a:lnTo>
                <a:lnTo>
                  <a:pt x="196850" y="323850"/>
                </a:lnTo>
                <a:lnTo>
                  <a:pt x="196850" y="317500"/>
                </a:lnTo>
                <a:lnTo>
                  <a:pt x="203200" y="317500"/>
                </a:lnTo>
                <a:lnTo>
                  <a:pt x="203200" y="254000"/>
                </a:lnTo>
                <a:lnTo>
                  <a:pt x="190500" y="254000"/>
                </a:lnTo>
                <a:close/>
              </a:path>
              <a:path w="1346200" h="692150">
                <a:moveTo>
                  <a:pt x="292100" y="412750"/>
                </a:moveTo>
                <a:lnTo>
                  <a:pt x="298450" y="412750"/>
                </a:lnTo>
                <a:lnTo>
                  <a:pt x="304800" y="406400"/>
                </a:lnTo>
                <a:lnTo>
                  <a:pt x="304800" y="336550"/>
                </a:lnTo>
                <a:lnTo>
                  <a:pt x="292100" y="336550"/>
                </a:lnTo>
                <a:lnTo>
                  <a:pt x="292100" y="342900"/>
                </a:lnTo>
                <a:lnTo>
                  <a:pt x="285750" y="342900"/>
                </a:lnTo>
                <a:lnTo>
                  <a:pt x="285750" y="412750"/>
                </a:lnTo>
                <a:lnTo>
                  <a:pt x="292100" y="412750"/>
                </a:lnTo>
                <a:close/>
              </a:path>
              <a:path w="1346200" h="692150">
                <a:moveTo>
                  <a:pt x="273050" y="342900"/>
                </a:moveTo>
                <a:lnTo>
                  <a:pt x="260350" y="342900"/>
                </a:lnTo>
                <a:lnTo>
                  <a:pt x="260350" y="368300"/>
                </a:lnTo>
                <a:lnTo>
                  <a:pt x="254000" y="374650"/>
                </a:lnTo>
                <a:lnTo>
                  <a:pt x="254000" y="412750"/>
                </a:lnTo>
                <a:lnTo>
                  <a:pt x="260350" y="412750"/>
                </a:lnTo>
                <a:lnTo>
                  <a:pt x="260350" y="419100"/>
                </a:lnTo>
                <a:lnTo>
                  <a:pt x="266700" y="419100"/>
                </a:lnTo>
                <a:lnTo>
                  <a:pt x="273050" y="412750"/>
                </a:lnTo>
                <a:lnTo>
                  <a:pt x="273050" y="342900"/>
                </a:lnTo>
                <a:close/>
              </a:path>
              <a:path w="1346200" h="692150">
                <a:moveTo>
                  <a:pt x="247650" y="349250"/>
                </a:moveTo>
                <a:lnTo>
                  <a:pt x="234950" y="349250"/>
                </a:lnTo>
                <a:lnTo>
                  <a:pt x="234950" y="355600"/>
                </a:lnTo>
                <a:lnTo>
                  <a:pt x="228600" y="355600"/>
                </a:lnTo>
                <a:lnTo>
                  <a:pt x="228600" y="419100"/>
                </a:lnTo>
                <a:lnTo>
                  <a:pt x="234950" y="419100"/>
                </a:lnTo>
                <a:lnTo>
                  <a:pt x="234950" y="425450"/>
                </a:lnTo>
                <a:lnTo>
                  <a:pt x="241300" y="419100"/>
                </a:lnTo>
                <a:lnTo>
                  <a:pt x="247650" y="419100"/>
                </a:lnTo>
                <a:lnTo>
                  <a:pt x="247650" y="349250"/>
                </a:lnTo>
                <a:close/>
              </a:path>
              <a:path w="1346200" h="692150">
                <a:moveTo>
                  <a:pt x="209550" y="425450"/>
                </a:moveTo>
                <a:lnTo>
                  <a:pt x="215900" y="425450"/>
                </a:lnTo>
                <a:lnTo>
                  <a:pt x="222250" y="419100"/>
                </a:lnTo>
                <a:lnTo>
                  <a:pt x="222250" y="355600"/>
                </a:lnTo>
                <a:lnTo>
                  <a:pt x="209550" y="355600"/>
                </a:lnTo>
                <a:lnTo>
                  <a:pt x="209550" y="361950"/>
                </a:lnTo>
                <a:lnTo>
                  <a:pt x="203200" y="361950"/>
                </a:lnTo>
                <a:lnTo>
                  <a:pt x="203200" y="425450"/>
                </a:lnTo>
                <a:lnTo>
                  <a:pt x="209550" y="425450"/>
                </a:lnTo>
                <a:close/>
              </a:path>
              <a:path w="1346200" h="692150">
                <a:moveTo>
                  <a:pt x="190500" y="431800"/>
                </a:moveTo>
                <a:lnTo>
                  <a:pt x="190500" y="425450"/>
                </a:lnTo>
                <a:lnTo>
                  <a:pt x="196850" y="425450"/>
                </a:lnTo>
                <a:lnTo>
                  <a:pt x="196850" y="355600"/>
                </a:lnTo>
                <a:lnTo>
                  <a:pt x="190500" y="355600"/>
                </a:lnTo>
                <a:lnTo>
                  <a:pt x="190500" y="361950"/>
                </a:lnTo>
                <a:lnTo>
                  <a:pt x="184150" y="361950"/>
                </a:lnTo>
                <a:lnTo>
                  <a:pt x="184150" y="431800"/>
                </a:lnTo>
                <a:lnTo>
                  <a:pt x="190500" y="431800"/>
                </a:lnTo>
                <a:close/>
              </a:path>
              <a:path w="1346200" h="692150">
                <a:moveTo>
                  <a:pt x="31750" y="165100"/>
                </a:moveTo>
                <a:lnTo>
                  <a:pt x="31750" y="139700"/>
                </a:lnTo>
                <a:lnTo>
                  <a:pt x="38100" y="133350"/>
                </a:lnTo>
                <a:lnTo>
                  <a:pt x="38100" y="114300"/>
                </a:lnTo>
                <a:lnTo>
                  <a:pt x="25400" y="114300"/>
                </a:lnTo>
                <a:lnTo>
                  <a:pt x="25400" y="158750"/>
                </a:lnTo>
                <a:lnTo>
                  <a:pt x="19050" y="158750"/>
                </a:lnTo>
                <a:lnTo>
                  <a:pt x="19050" y="165100"/>
                </a:lnTo>
                <a:lnTo>
                  <a:pt x="31750" y="165100"/>
                </a:lnTo>
                <a:close/>
              </a:path>
              <a:path w="1346200" h="692150">
                <a:moveTo>
                  <a:pt x="12700" y="323850"/>
                </a:moveTo>
                <a:lnTo>
                  <a:pt x="12700" y="336550"/>
                </a:lnTo>
                <a:lnTo>
                  <a:pt x="6350" y="342900"/>
                </a:lnTo>
                <a:lnTo>
                  <a:pt x="12700" y="342900"/>
                </a:lnTo>
                <a:lnTo>
                  <a:pt x="12700" y="349250"/>
                </a:lnTo>
                <a:lnTo>
                  <a:pt x="19050" y="349250"/>
                </a:lnTo>
                <a:lnTo>
                  <a:pt x="12700" y="292100"/>
                </a:lnTo>
                <a:lnTo>
                  <a:pt x="12700" y="323850"/>
                </a:lnTo>
                <a:close/>
              </a:path>
              <a:path w="1346200" h="692150">
                <a:moveTo>
                  <a:pt x="25400" y="285750"/>
                </a:moveTo>
                <a:lnTo>
                  <a:pt x="19050" y="285750"/>
                </a:lnTo>
                <a:lnTo>
                  <a:pt x="12700" y="292100"/>
                </a:lnTo>
                <a:lnTo>
                  <a:pt x="19050" y="349250"/>
                </a:lnTo>
                <a:lnTo>
                  <a:pt x="19050" y="342900"/>
                </a:lnTo>
                <a:lnTo>
                  <a:pt x="25400" y="342900"/>
                </a:lnTo>
                <a:lnTo>
                  <a:pt x="25400" y="285750"/>
                </a:lnTo>
                <a:close/>
              </a:path>
              <a:path w="1346200" h="692150">
                <a:moveTo>
                  <a:pt x="25400" y="254000"/>
                </a:moveTo>
                <a:lnTo>
                  <a:pt x="25400" y="241300"/>
                </a:lnTo>
                <a:lnTo>
                  <a:pt x="31750" y="234950"/>
                </a:lnTo>
                <a:lnTo>
                  <a:pt x="31750" y="196850"/>
                </a:lnTo>
                <a:lnTo>
                  <a:pt x="25400" y="196850"/>
                </a:lnTo>
                <a:lnTo>
                  <a:pt x="19050" y="203200"/>
                </a:lnTo>
                <a:lnTo>
                  <a:pt x="19050" y="254000"/>
                </a:lnTo>
                <a:lnTo>
                  <a:pt x="25400" y="254000"/>
                </a:lnTo>
                <a:close/>
              </a:path>
              <a:path w="1346200" h="692150">
                <a:moveTo>
                  <a:pt x="12700" y="444500"/>
                </a:moveTo>
                <a:lnTo>
                  <a:pt x="12700" y="438150"/>
                </a:lnTo>
                <a:lnTo>
                  <a:pt x="19050" y="438150"/>
                </a:lnTo>
                <a:lnTo>
                  <a:pt x="19050" y="381000"/>
                </a:lnTo>
                <a:lnTo>
                  <a:pt x="6350" y="381000"/>
                </a:lnTo>
                <a:lnTo>
                  <a:pt x="6350" y="431800"/>
                </a:lnTo>
                <a:lnTo>
                  <a:pt x="0" y="438150"/>
                </a:lnTo>
                <a:lnTo>
                  <a:pt x="6350" y="444500"/>
                </a:lnTo>
                <a:lnTo>
                  <a:pt x="12700" y="444500"/>
                </a:lnTo>
                <a:close/>
              </a:path>
              <a:path w="1346200" h="692150">
                <a:moveTo>
                  <a:pt x="146050" y="63500"/>
                </a:moveTo>
                <a:lnTo>
                  <a:pt x="139700" y="57150"/>
                </a:lnTo>
                <a:lnTo>
                  <a:pt x="133350" y="63500"/>
                </a:lnTo>
                <a:lnTo>
                  <a:pt x="127000" y="69850"/>
                </a:lnTo>
                <a:lnTo>
                  <a:pt x="127000" y="120650"/>
                </a:lnTo>
                <a:lnTo>
                  <a:pt x="133350" y="120650"/>
                </a:lnTo>
                <a:lnTo>
                  <a:pt x="133350" y="127000"/>
                </a:lnTo>
                <a:lnTo>
                  <a:pt x="139700" y="120650"/>
                </a:lnTo>
                <a:lnTo>
                  <a:pt x="146050" y="114300"/>
                </a:lnTo>
                <a:lnTo>
                  <a:pt x="146050" y="63500"/>
                </a:lnTo>
                <a:close/>
              </a:path>
              <a:path w="1346200" h="692150">
                <a:moveTo>
                  <a:pt x="158750" y="25400"/>
                </a:moveTo>
                <a:lnTo>
                  <a:pt x="190500" y="31750"/>
                </a:lnTo>
                <a:lnTo>
                  <a:pt x="190500" y="25400"/>
                </a:lnTo>
                <a:lnTo>
                  <a:pt x="127000" y="6350"/>
                </a:lnTo>
                <a:lnTo>
                  <a:pt x="127000" y="41274"/>
                </a:lnTo>
                <a:lnTo>
                  <a:pt x="158750" y="25400"/>
                </a:lnTo>
                <a:close/>
              </a:path>
              <a:path w="1346200" h="692150">
                <a:moveTo>
                  <a:pt x="120650" y="69850"/>
                </a:moveTo>
                <a:lnTo>
                  <a:pt x="107950" y="69850"/>
                </a:lnTo>
                <a:lnTo>
                  <a:pt x="107950" y="120650"/>
                </a:lnTo>
                <a:lnTo>
                  <a:pt x="101600" y="120650"/>
                </a:lnTo>
                <a:lnTo>
                  <a:pt x="101600" y="127000"/>
                </a:lnTo>
                <a:lnTo>
                  <a:pt x="107950" y="127000"/>
                </a:lnTo>
                <a:lnTo>
                  <a:pt x="107950" y="133350"/>
                </a:lnTo>
                <a:lnTo>
                  <a:pt x="114300" y="133350"/>
                </a:lnTo>
                <a:lnTo>
                  <a:pt x="120650" y="127000"/>
                </a:lnTo>
                <a:lnTo>
                  <a:pt x="120650" y="88900"/>
                </a:lnTo>
                <a:lnTo>
                  <a:pt x="127000" y="76200"/>
                </a:lnTo>
                <a:lnTo>
                  <a:pt x="120650" y="76200"/>
                </a:lnTo>
                <a:lnTo>
                  <a:pt x="120650" y="69850"/>
                </a:lnTo>
                <a:close/>
              </a:path>
              <a:path w="1346200" h="692150">
                <a:moveTo>
                  <a:pt x="127000" y="158750"/>
                </a:moveTo>
                <a:lnTo>
                  <a:pt x="127000" y="171450"/>
                </a:lnTo>
                <a:lnTo>
                  <a:pt x="120650" y="177800"/>
                </a:lnTo>
                <a:lnTo>
                  <a:pt x="120650" y="222250"/>
                </a:lnTo>
                <a:lnTo>
                  <a:pt x="133350" y="222250"/>
                </a:lnTo>
                <a:lnTo>
                  <a:pt x="133350" y="215900"/>
                </a:lnTo>
                <a:lnTo>
                  <a:pt x="139700" y="215900"/>
                </a:lnTo>
                <a:lnTo>
                  <a:pt x="139700" y="158750"/>
                </a:lnTo>
                <a:lnTo>
                  <a:pt x="127000" y="158750"/>
                </a:lnTo>
                <a:close/>
              </a:path>
              <a:path w="1346200" h="692150">
                <a:moveTo>
                  <a:pt x="101600" y="228600"/>
                </a:moveTo>
                <a:lnTo>
                  <a:pt x="114300" y="228600"/>
                </a:lnTo>
                <a:lnTo>
                  <a:pt x="114300" y="184150"/>
                </a:lnTo>
                <a:lnTo>
                  <a:pt x="120650" y="177800"/>
                </a:lnTo>
                <a:lnTo>
                  <a:pt x="120650" y="171450"/>
                </a:lnTo>
                <a:lnTo>
                  <a:pt x="114300" y="171450"/>
                </a:lnTo>
                <a:lnTo>
                  <a:pt x="114300" y="165100"/>
                </a:lnTo>
                <a:lnTo>
                  <a:pt x="107950" y="165100"/>
                </a:lnTo>
                <a:lnTo>
                  <a:pt x="101600" y="171450"/>
                </a:lnTo>
                <a:lnTo>
                  <a:pt x="101600" y="209550"/>
                </a:lnTo>
                <a:lnTo>
                  <a:pt x="95250" y="209550"/>
                </a:lnTo>
                <a:lnTo>
                  <a:pt x="95250" y="222250"/>
                </a:lnTo>
                <a:lnTo>
                  <a:pt x="101600" y="228600"/>
                </a:lnTo>
                <a:close/>
              </a:path>
              <a:path w="1346200" h="692150">
                <a:moveTo>
                  <a:pt x="127000" y="323850"/>
                </a:moveTo>
                <a:lnTo>
                  <a:pt x="133350" y="317500"/>
                </a:lnTo>
                <a:lnTo>
                  <a:pt x="133350" y="273050"/>
                </a:lnTo>
                <a:lnTo>
                  <a:pt x="139700" y="266700"/>
                </a:lnTo>
                <a:lnTo>
                  <a:pt x="133350" y="260350"/>
                </a:lnTo>
                <a:lnTo>
                  <a:pt x="133350" y="254000"/>
                </a:lnTo>
                <a:lnTo>
                  <a:pt x="127000" y="254000"/>
                </a:lnTo>
                <a:lnTo>
                  <a:pt x="127000" y="260350"/>
                </a:lnTo>
                <a:lnTo>
                  <a:pt x="120650" y="260350"/>
                </a:lnTo>
                <a:lnTo>
                  <a:pt x="120650" y="285750"/>
                </a:lnTo>
                <a:lnTo>
                  <a:pt x="114300" y="285750"/>
                </a:lnTo>
                <a:lnTo>
                  <a:pt x="114300" y="317500"/>
                </a:lnTo>
                <a:lnTo>
                  <a:pt x="120650" y="323850"/>
                </a:lnTo>
                <a:lnTo>
                  <a:pt x="127000" y="323850"/>
                </a:lnTo>
                <a:close/>
              </a:path>
              <a:path w="1346200" h="692150">
                <a:moveTo>
                  <a:pt x="95250" y="330200"/>
                </a:moveTo>
                <a:lnTo>
                  <a:pt x="101600" y="330200"/>
                </a:lnTo>
                <a:lnTo>
                  <a:pt x="107950" y="323850"/>
                </a:lnTo>
                <a:lnTo>
                  <a:pt x="107950" y="279400"/>
                </a:lnTo>
                <a:lnTo>
                  <a:pt x="114300" y="273050"/>
                </a:lnTo>
                <a:lnTo>
                  <a:pt x="107950" y="266700"/>
                </a:lnTo>
                <a:lnTo>
                  <a:pt x="95250" y="266700"/>
                </a:lnTo>
                <a:lnTo>
                  <a:pt x="95250" y="298450"/>
                </a:lnTo>
                <a:lnTo>
                  <a:pt x="88900" y="304800"/>
                </a:lnTo>
                <a:lnTo>
                  <a:pt x="88900" y="323850"/>
                </a:lnTo>
                <a:lnTo>
                  <a:pt x="95250" y="330200"/>
                </a:lnTo>
                <a:close/>
              </a:path>
              <a:path w="1346200" h="692150">
                <a:moveTo>
                  <a:pt x="114300" y="425450"/>
                </a:moveTo>
                <a:lnTo>
                  <a:pt x="127000" y="425450"/>
                </a:lnTo>
                <a:lnTo>
                  <a:pt x="127000" y="400050"/>
                </a:lnTo>
                <a:lnTo>
                  <a:pt x="133350" y="393700"/>
                </a:lnTo>
                <a:lnTo>
                  <a:pt x="133350" y="361950"/>
                </a:lnTo>
                <a:lnTo>
                  <a:pt x="127000" y="361950"/>
                </a:lnTo>
                <a:lnTo>
                  <a:pt x="127000" y="355600"/>
                </a:lnTo>
                <a:lnTo>
                  <a:pt x="120650" y="355600"/>
                </a:lnTo>
                <a:lnTo>
                  <a:pt x="120650" y="361950"/>
                </a:lnTo>
                <a:lnTo>
                  <a:pt x="114300" y="361950"/>
                </a:lnTo>
                <a:lnTo>
                  <a:pt x="114300" y="400050"/>
                </a:lnTo>
                <a:lnTo>
                  <a:pt x="107950" y="406400"/>
                </a:lnTo>
                <a:lnTo>
                  <a:pt x="107950" y="419100"/>
                </a:lnTo>
                <a:lnTo>
                  <a:pt x="114300" y="425450"/>
                </a:lnTo>
                <a:close/>
              </a:path>
              <a:path w="1346200" h="692150">
                <a:moveTo>
                  <a:pt x="88900" y="368300"/>
                </a:moveTo>
                <a:lnTo>
                  <a:pt x="88900" y="387350"/>
                </a:lnTo>
                <a:lnTo>
                  <a:pt x="82550" y="393700"/>
                </a:lnTo>
                <a:lnTo>
                  <a:pt x="82550" y="431800"/>
                </a:lnTo>
                <a:lnTo>
                  <a:pt x="95250" y="431800"/>
                </a:lnTo>
                <a:lnTo>
                  <a:pt x="101600" y="425450"/>
                </a:lnTo>
                <a:lnTo>
                  <a:pt x="101600" y="381000"/>
                </a:lnTo>
                <a:lnTo>
                  <a:pt x="107950" y="374650"/>
                </a:lnTo>
                <a:lnTo>
                  <a:pt x="101600" y="368300"/>
                </a:lnTo>
                <a:lnTo>
                  <a:pt x="101600" y="361950"/>
                </a:lnTo>
                <a:lnTo>
                  <a:pt x="95250" y="361950"/>
                </a:lnTo>
                <a:lnTo>
                  <a:pt x="95250" y="368300"/>
                </a:lnTo>
                <a:lnTo>
                  <a:pt x="88900" y="368300"/>
                </a:lnTo>
                <a:close/>
              </a:path>
              <a:path w="1346200" h="692150">
                <a:moveTo>
                  <a:pt x="1346200" y="476250"/>
                </a:moveTo>
                <a:lnTo>
                  <a:pt x="1339850" y="469900"/>
                </a:lnTo>
                <a:lnTo>
                  <a:pt x="1339850" y="508000"/>
                </a:lnTo>
                <a:lnTo>
                  <a:pt x="1346200" y="508000"/>
                </a:lnTo>
                <a:lnTo>
                  <a:pt x="1346200" y="476250"/>
                </a:lnTo>
                <a:close/>
              </a:path>
              <a:path w="1346200" h="692150">
                <a:moveTo>
                  <a:pt x="1327150" y="425450"/>
                </a:moveTo>
                <a:lnTo>
                  <a:pt x="1327150" y="419100"/>
                </a:lnTo>
                <a:lnTo>
                  <a:pt x="1320800" y="419100"/>
                </a:lnTo>
                <a:lnTo>
                  <a:pt x="1320800" y="412750"/>
                </a:lnTo>
                <a:lnTo>
                  <a:pt x="1314450" y="412750"/>
                </a:lnTo>
                <a:lnTo>
                  <a:pt x="1314450" y="444500"/>
                </a:lnTo>
                <a:lnTo>
                  <a:pt x="1320800" y="444500"/>
                </a:lnTo>
                <a:lnTo>
                  <a:pt x="1320800" y="425450"/>
                </a:lnTo>
                <a:lnTo>
                  <a:pt x="1327150" y="431800"/>
                </a:lnTo>
                <a:lnTo>
                  <a:pt x="1327150" y="450850"/>
                </a:lnTo>
                <a:lnTo>
                  <a:pt x="1333500" y="444500"/>
                </a:lnTo>
                <a:lnTo>
                  <a:pt x="1333500" y="431800"/>
                </a:lnTo>
                <a:lnTo>
                  <a:pt x="1327150" y="425450"/>
                </a:lnTo>
                <a:close/>
              </a:path>
              <a:path w="1346200" h="692150">
                <a:moveTo>
                  <a:pt x="1346200" y="577850"/>
                </a:moveTo>
                <a:lnTo>
                  <a:pt x="1339850" y="571500"/>
                </a:lnTo>
                <a:lnTo>
                  <a:pt x="1339850" y="609600"/>
                </a:lnTo>
                <a:lnTo>
                  <a:pt x="1346200" y="615950"/>
                </a:lnTo>
                <a:lnTo>
                  <a:pt x="1346200" y="577850"/>
                </a:lnTo>
                <a:close/>
              </a:path>
              <a:path w="1346200" h="692150">
                <a:moveTo>
                  <a:pt x="1327150" y="501650"/>
                </a:moveTo>
                <a:lnTo>
                  <a:pt x="1327150" y="495300"/>
                </a:lnTo>
                <a:lnTo>
                  <a:pt x="1333500" y="501650"/>
                </a:lnTo>
                <a:lnTo>
                  <a:pt x="1327150" y="476250"/>
                </a:lnTo>
                <a:lnTo>
                  <a:pt x="1327150" y="488950"/>
                </a:lnTo>
                <a:lnTo>
                  <a:pt x="1327150" y="482600"/>
                </a:lnTo>
                <a:lnTo>
                  <a:pt x="1320800" y="476250"/>
                </a:lnTo>
                <a:lnTo>
                  <a:pt x="1320800" y="469900"/>
                </a:lnTo>
                <a:lnTo>
                  <a:pt x="1308100" y="469900"/>
                </a:lnTo>
                <a:lnTo>
                  <a:pt x="1308100" y="501650"/>
                </a:lnTo>
                <a:lnTo>
                  <a:pt x="1314450" y="501650"/>
                </a:lnTo>
                <a:lnTo>
                  <a:pt x="1314450" y="476250"/>
                </a:lnTo>
                <a:lnTo>
                  <a:pt x="1320800" y="482600"/>
                </a:lnTo>
                <a:lnTo>
                  <a:pt x="1320800" y="501650"/>
                </a:lnTo>
                <a:lnTo>
                  <a:pt x="1327150" y="501650"/>
                </a:lnTo>
                <a:close/>
              </a:path>
              <a:path w="1346200" h="692150">
                <a:moveTo>
                  <a:pt x="1295400" y="406400"/>
                </a:moveTo>
                <a:lnTo>
                  <a:pt x="1289050" y="406400"/>
                </a:lnTo>
                <a:lnTo>
                  <a:pt x="1289050" y="438150"/>
                </a:lnTo>
                <a:lnTo>
                  <a:pt x="1295400" y="438150"/>
                </a:lnTo>
                <a:lnTo>
                  <a:pt x="1289050" y="425450"/>
                </a:lnTo>
                <a:lnTo>
                  <a:pt x="1295400" y="438150"/>
                </a:lnTo>
                <a:lnTo>
                  <a:pt x="1301750" y="438150"/>
                </a:lnTo>
                <a:lnTo>
                  <a:pt x="1295400" y="431800"/>
                </a:lnTo>
                <a:lnTo>
                  <a:pt x="1295400" y="406400"/>
                </a:lnTo>
                <a:close/>
              </a:path>
              <a:path w="1346200" h="692150">
                <a:moveTo>
                  <a:pt x="1301750" y="463550"/>
                </a:moveTo>
                <a:lnTo>
                  <a:pt x="1295400" y="463550"/>
                </a:lnTo>
                <a:lnTo>
                  <a:pt x="1295400" y="501650"/>
                </a:lnTo>
                <a:lnTo>
                  <a:pt x="1301750" y="501650"/>
                </a:lnTo>
                <a:lnTo>
                  <a:pt x="1301750" y="463550"/>
                </a:lnTo>
                <a:close/>
              </a:path>
              <a:path w="1346200" h="692150">
                <a:moveTo>
                  <a:pt x="1263650" y="482600"/>
                </a:moveTo>
                <a:lnTo>
                  <a:pt x="1263650" y="495300"/>
                </a:lnTo>
                <a:lnTo>
                  <a:pt x="1270000" y="495300"/>
                </a:lnTo>
                <a:lnTo>
                  <a:pt x="1270000" y="476250"/>
                </a:lnTo>
                <a:lnTo>
                  <a:pt x="1276350" y="495300"/>
                </a:lnTo>
                <a:lnTo>
                  <a:pt x="1276350" y="501650"/>
                </a:lnTo>
                <a:lnTo>
                  <a:pt x="1282700" y="495300"/>
                </a:lnTo>
                <a:lnTo>
                  <a:pt x="1282700" y="488950"/>
                </a:lnTo>
                <a:lnTo>
                  <a:pt x="1289050" y="495300"/>
                </a:lnTo>
                <a:lnTo>
                  <a:pt x="1282700" y="463550"/>
                </a:lnTo>
                <a:lnTo>
                  <a:pt x="1282700" y="482600"/>
                </a:lnTo>
                <a:lnTo>
                  <a:pt x="1282700" y="476250"/>
                </a:lnTo>
                <a:lnTo>
                  <a:pt x="1276350" y="476250"/>
                </a:lnTo>
                <a:lnTo>
                  <a:pt x="1276350" y="463550"/>
                </a:lnTo>
                <a:lnTo>
                  <a:pt x="1270000" y="463550"/>
                </a:lnTo>
                <a:lnTo>
                  <a:pt x="1270000" y="469900"/>
                </a:lnTo>
                <a:lnTo>
                  <a:pt x="1263650" y="463550"/>
                </a:lnTo>
                <a:lnTo>
                  <a:pt x="1257300" y="463550"/>
                </a:lnTo>
                <a:lnTo>
                  <a:pt x="1257300" y="482600"/>
                </a:lnTo>
                <a:lnTo>
                  <a:pt x="1263650" y="482600"/>
                </a:lnTo>
                <a:close/>
              </a:path>
              <a:path w="1346200" h="692150">
                <a:moveTo>
                  <a:pt x="1270000" y="482600"/>
                </a:moveTo>
                <a:lnTo>
                  <a:pt x="1270000" y="488950"/>
                </a:lnTo>
                <a:lnTo>
                  <a:pt x="1276350" y="495300"/>
                </a:lnTo>
                <a:lnTo>
                  <a:pt x="1270000" y="476250"/>
                </a:lnTo>
                <a:lnTo>
                  <a:pt x="1270000" y="482600"/>
                </a:lnTo>
                <a:close/>
              </a:path>
              <a:path w="1346200" h="692150">
                <a:moveTo>
                  <a:pt x="1244600" y="457200"/>
                </a:moveTo>
                <a:lnTo>
                  <a:pt x="1238250" y="457200"/>
                </a:lnTo>
                <a:lnTo>
                  <a:pt x="1238250" y="495300"/>
                </a:lnTo>
                <a:lnTo>
                  <a:pt x="1244600" y="495300"/>
                </a:lnTo>
                <a:lnTo>
                  <a:pt x="1244600" y="469900"/>
                </a:lnTo>
                <a:lnTo>
                  <a:pt x="1250950" y="469900"/>
                </a:lnTo>
                <a:lnTo>
                  <a:pt x="1250950" y="495300"/>
                </a:lnTo>
                <a:lnTo>
                  <a:pt x="1257300" y="495300"/>
                </a:lnTo>
                <a:lnTo>
                  <a:pt x="1257300" y="463550"/>
                </a:lnTo>
                <a:lnTo>
                  <a:pt x="1244600" y="463550"/>
                </a:lnTo>
                <a:lnTo>
                  <a:pt x="1244600" y="457200"/>
                </a:lnTo>
                <a:close/>
              </a:path>
              <a:path w="1346200" h="692150">
                <a:moveTo>
                  <a:pt x="1231900" y="457200"/>
                </a:moveTo>
                <a:lnTo>
                  <a:pt x="1225550" y="457200"/>
                </a:lnTo>
                <a:lnTo>
                  <a:pt x="1225550" y="495300"/>
                </a:lnTo>
                <a:lnTo>
                  <a:pt x="1231900" y="495300"/>
                </a:lnTo>
                <a:lnTo>
                  <a:pt x="1231900" y="457200"/>
                </a:lnTo>
                <a:close/>
              </a:path>
              <a:path w="1346200" h="692150">
                <a:moveTo>
                  <a:pt x="1219200" y="342900"/>
                </a:moveTo>
                <a:lnTo>
                  <a:pt x="1219200" y="336550"/>
                </a:lnTo>
                <a:lnTo>
                  <a:pt x="1212850" y="336550"/>
                </a:lnTo>
                <a:lnTo>
                  <a:pt x="1212850" y="355600"/>
                </a:lnTo>
                <a:lnTo>
                  <a:pt x="1212850" y="336550"/>
                </a:lnTo>
                <a:lnTo>
                  <a:pt x="1206500" y="336550"/>
                </a:lnTo>
                <a:lnTo>
                  <a:pt x="1206500" y="330200"/>
                </a:lnTo>
                <a:lnTo>
                  <a:pt x="1200150" y="336550"/>
                </a:lnTo>
                <a:lnTo>
                  <a:pt x="1200150" y="355600"/>
                </a:lnTo>
                <a:lnTo>
                  <a:pt x="1200150" y="336550"/>
                </a:lnTo>
                <a:lnTo>
                  <a:pt x="1193800" y="330200"/>
                </a:lnTo>
                <a:lnTo>
                  <a:pt x="1187450" y="330200"/>
                </a:lnTo>
                <a:lnTo>
                  <a:pt x="1187450" y="349250"/>
                </a:lnTo>
                <a:lnTo>
                  <a:pt x="1187450" y="330200"/>
                </a:lnTo>
                <a:lnTo>
                  <a:pt x="1181100" y="330200"/>
                </a:lnTo>
                <a:lnTo>
                  <a:pt x="1181100" y="323850"/>
                </a:lnTo>
                <a:lnTo>
                  <a:pt x="1174750" y="330200"/>
                </a:lnTo>
                <a:lnTo>
                  <a:pt x="1181100" y="361950"/>
                </a:lnTo>
                <a:lnTo>
                  <a:pt x="1187450" y="361950"/>
                </a:lnTo>
                <a:lnTo>
                  <a:pt x="1187450" y="355600"/>
                </a:lnTo>
                <a:lnTo>
                  <a:pt x="1193800" y="361950"/>
                </a:lnTo>
                <a:lnTo>
                  <a:pt x="1187450" y="336550"/>
                </a:lnTo>
                <a:lnTo>
                  <a:pt x="1193800" y="361950"/>
                </a:lnTo>
                <a:lnTo>
                  <a:pt x="1200150" y="368300"/>
                </a:lnTo>
                <a:lnTo>
                  <a:pt x="1200150" y="361950"/>
                </a:lnTo>
                <a:lnTo>
                  <a:pt x="1206500" y="361950"/>
                </a:lnTo>
                <a:lnTo>
                  <a:pt x="1200150" y="342900"/>
                </a:lnTo>
                <a:lnTo>
                  <a:pt x="1206500" y="361950"/>
                </a:lnTo>
                <a:lnTo>
                  <a:pt x="1206500" y="368300"/>
                </a:lnTo>
                <a:lnTo>
                  <a:pt x="1212850" y="368300"/>
                </a:lnTo>
                <a:lnTo>
                  <a:pt x="1212850" y="361950"/>
                </a:lnTo>
                <a:lnTo>
                  <a:pt x="1219200" y="368300"/>
                </a:lnTo>
                <a:lnTo>
                  <a:pt x="1212850" y="342900"/>
                </a:lnTo>
                <a:lnTo>
                  <a:pt x="1219200" y="368300"/>
                </a:lnTo>
                <a:lnTo>
                  <a:pt x="1225550" y="368300"/>
                </a:lnTo>
                <a:lnTo>
                  <a:pt x="1225550" y="361950"/>
                </a:lnTo>
                <a:lnTo>
                  <a:pt x="1231900" y="368300"/>
                </a:lnTo>
                <a:lnTo>
                  <a:pt x="1225550" y="342900"/>
                </a:lnTo>
                <a:lnTo>
                  <a:pt x="1225550" y="355600"/>
                </a:lnTo>
                <a:lnTo>
                  <a:pt x="1225550" y="349250"/>
                </a:lnTo>
                <a:lnTo>
                  <a:pt x="1219200" y="342900"/>
                </a:lnTo>
                <a:close/>
              </a:path>
              <a:path w="1346200" h="692150">
                <a:moveTo>
                  <a:pt x="1219200" y="457200"/>
                </a:moveTo>
                <a:lnTo>
                  <a:pt x="1212850" y="457200"/>
                </a:lnTo>
                <a:lnTo>
                  <a:pt x="1212850" y="495300"/>
                </a:lnTo>
                <a:lnTo>
                  <a:pt x="1219200" y="495300"/>
                </a:lnTo>
                <a:lnTo>
                  <a:pt x="1219200" y="457200"/>
                </a:lnTo>
                <a:close/>
              </a:path>
              <a:path w="1346200" h="692150">
                <a:moveTo>
                  <a:pt x="1206500" y="450850"/>
                </a:moveTo>
                <a:lnTo>
                  <a:pt x="1200150" y="450850"/>
                </a:lnTo>
                <a:lnTo>
                  <a:pt x="1200150" y="495300"/>
                </a:lnTo>
                <a:lnTo>
                  <a:pt x="1206500" y="495300"/>
                </a:lnTo>
                <a:lnTo>
                  <a:pt x="1206500" y="450850"/>
                </a:lnTo>
                <a:close/>
              </a:path>
              <a:path w="1346200" h="692150">
                <a:moveTo>
                  <a:pt x="1149350" y="292100"/>
                </a:moveTo>
                <a:lnTo>
                  <a:pt x="1149350" y="298450"/>
                </a:lnTo>
                <a:lnTo>
                  <a:pt x="1155700" y="298450"/>
                </a:lnTo>
                <a:lnTo>
                  <a:pt x="1155700" y="273050"/>
                </a:lnTo>
                <a:lnTo>
                  <a:pt x="1162050" y="273050"/>
                </a:lnTo>
                <a:lnTo>
                  <a:pt x="1162050" y="298450"/>
                </a:lnTo>
                <a:lnTo>
                  <a:pt x="1168400" y="298450"/>
                </a:lnTo>
                <a:lnTo>
                  <a:pt x="1168400" y="266700"/>
                </a:lnTo>
                <a:lnTo>
                  <a:pt x="1155700" y="266700"/>
                </a:lnTo>
                <a:lnTo>
                  <a:pt x="1155700" y="260350"/>
                </a:lnTo>
                <a:lnTo>
                  <a:pt x="1143000" y="260350"/>
                </a:lnTo>
                <a:lnTo>
                  <a:pt x="1143000" y="279400"/>
                </a:lnTo>
                <a:lnTo>
                  <a:pt x="1143000" y="260350"/>
                </a:lnTo>
                <a:lnTo>
                  <a:pt x="1136650" y="260350"/>
                </a:lnTo>
                <a:lnTo>
                  <a:pt x="1136650" y="254000"/>
                </a:lnTo>
                <a:lnTo>
                  <a:pt x="1136650" y="292100"/>
                </a:lnTo>
                <a:lnTo>
                  <a:pt x="1143000" y="292100"/>
                </a:lnTo>
                <a:lnTo>
                  <a:pt x="1143000" y="285750"/>
                </a:lnTo>
                <a:lnTo>
                  <a:pt x="1149350" y="285750"/>
                </a:lnTo>
                <a:lnTo>
                  <a:pt x="1143000" y="266700"/>
                </a:lnTo>
                <a:lnTo>
                  <a:pt x="1149350" y="285750"/>
                </a:lnTo>
                <a:lnTo>
                  <a:pt x="1149350" y="292100"/>
                </a:lnTo>
                <a:close/>
              </a:path>
              <a:path w="1346200" h="692150">
                <a:moveTo>
                  <a:pt x="1143000" y="482600"/>
                </a:moveTo>
                <a:lnTo>
                  <a:pt x="1149350" y="482600"/>
                </a:lnTo>
                <a:lnTo>
                  <a:pt x="1149350" y="488950"/>
                </a:lnTo>
                <a:lnTo>
                  <a:pt x="1155700" y="482600"/>
                </a:lnTo>
                <a:lnTo>
                  <a:pt x="1155700" y="476250"/>
                </a:lnTo>
                <a:lnTo>
                  <a:pt x="1162050" y="488950"/>
                </a:lnTo>
                <a:lnTo>
                  <a:pt x="1155700" y="457200"/>
                </a:lnTo>
                <a:lnTo>
                  <a:pt x="1162050" y="488950"/>
                </a:lnTo>
                <a:lnTo>
                  <a:pt x="1168400" y="488950"/>
                </a:lnTo>
                <a:lnTo>
                  <a:pt x="1168400" y="476250"/>
                </a:lnTo>
                <a:lnTo>
                  <a:pt x="1174750" y="482600"/>
                </a:lnTo>
                <a:lnTo>
                  <a:pt x="1168400" y="457200"/>
                </a:lnTo>
                <a:lnTo>
                  <a:pt x="1174750" y="482600"/>
                </a:lnTo>
                <a:lnTo>
                  <a:pt x="1181100" y="488950"/>
                </a:lnTo>
                <a:lnTo>
                  <a:pt x="1181100" y="463550"/>
                </a:lnTo>
                <a:lnTo>
                  <a:pt x="1187450" y="469900"/>
                </a:lnTo>
                <a:lnTo>
                  <a:pt x="1187450" y="488950"/>
                </a:lnTo>
                <a:lnTo>
                  <a:pt x="1193800" y="488950"/>
                </a:lnTo>
                <a:lnTo>
                  <a:pt x="1193800" y="450850"/>
                </a:lnTo>
                <a:lnTo>
                  <a:pt x="1187450" y="450850"/>
                </a:lnTo>
                <a:lnTo>
                  <a:pt x="1187450" y="457200"/>
                </a:lnTo>
                <a:lnTo>
                  <a:pt x="1181100" y="457200"/>
                </a:lnTo>
                <a:lnTo>
                  <a:pt x="1181100" y="450850"/>
                </a:lnTo>
                <a:lnTo>
                  <a:pt x="1168400" y="450850"/>
                </a:lnTo>
                <a:lnTo>
                  <a:pt x="1168400" y="469900"/>
                </a:lnTo>
                <a:lnTo>
                  <a:pt x="1168400" y="450850"/>
                </a:lnTo>
                <a:lnTo>
                  <a:pt x="1155700" y="450850"/>
                </a:lnTo>
                <a:lnTo>
                  <a:pt x="1155700" y="469900"/>
                </a:lnTo>
                <a:lnTo>
                  <a:pt x="1155700" y="450850"/>
                </a:lnTo>
                <a:lnTo>
                  <a:pt x="1149350" y="450850"/>
                </a:lnTo>
                <a:lnTo>
                  <a:pt x="1149350" y="444500"/>
                </a:lnTo>
                <a:lnTo>
                  <a:pt x="1143000" y="444500"/>
                </a:lnTo>
                <a:lnTo>
                  <a:pt x="1143000" y="469900"/>
                </a:lnTo>
                <a:lnTo>
                  <a:pt x="1136650" y="463550"/>
                </a:lnTo>
                <a:lnTo>
                  <a:pt x="1136650" y="444500"/>
                </a:lnTo>
                <a:lnTo>
                  <a:pt x="1130300" y="444500"/>
                </a:lnTo>
                <a:lnTo>
                  <a:pt x="1130300" y="482600"/>
                </a:lnTo>
                <a:lnTo>
                  <a:pt x="1136650" y="488950"/>
                </a:lnTo>
                <a:lnTo>
                  <a:pt x="1136650" y="482600"/>
                </a:lnTo>
                <a:lnTo>
                  <a:pt x="1143000" y="482600"/>
                </a:lnTo>
                <a:lnTo>
                  <a:pt x="1143000" y="476250"/>
                </a:lnTo>
                <a:lnTo>
                  <a:pt x="1143000" y="482600"/>
                </a:lnTo>
                <a:close/>
              </a:path>
              <a:path w="1346200" h="692150">
                <a:moveTo>
                  <a:pt x="1123950" y="444500"/>
                </a:moveTo>
                <a:lnTo>
                  <a:pt x="1111250" y="444500"/>
                </a:lnTo>
                <a:lnTo>
                  <a:pt x="1104900" y="438150"/>
                </a:lnTo>
                <a:lnTo>
                  <a:pt x="1098550" y="438150"/>
                </a:lnTo>
                <a:lnTo>
                  <a:pt x="1098550" y="476250"/>
                </a:lnTo>
                <a:lnTo>
                  <a:pt x="1104900" y="482600"/>
                </a:lnTo>
                <a:lnTo>
                  <a:pt x="1111250" y="482600"/>
                </a:lnTo>
                <a:lnTo>
                  <a:pt x="1111250" y="450850"/>
                </a:lnTo>
                <a:lnTo>
                  <a:pt x="1117600" y="457200"/>
                </a:lnTo>
                <a:lnTo>
                  <a:pt x="1117600" y="482600"/>
                </a:lnTo>
                <a:lnTo>
                  <a:pt x="1123950" y="482600"/>
                </a:lnTo>
                <a:lnTo>
                  <a:pt x="1123950" y="444500"/>
                </a:lnTo>
                <a:close/>
              </a:path>
              <a:path w="1346200" h="692150">
                <a:moveTo>
                  <a:pt x="1098550" y="444500"/>
                </a:moveTo>
                <a:lnTo>
                  <a:pt x="1092200" y="444500"/>
                </a:lnTo>
                <a:lnTo>
                  <a:pt x="1092200" y="438150"/>
                </a:lnTo>
                <a:lnTo>
                  <a:pt x="1085850" y="438150"/>
                </a:lnTo>
                <a:lnTo>
                  <a:pt x="1085850" y="482600"/>
                </a:lnTo>
                <a:lnTo>
                  <a:pt x="1098550" y="482600"/>
                </a:lnTo>
                <a:lnTo>
                  <a:pt x="1098550" y="444500"/>
                </a:lnTo>
                <a:close/>
              </a:path>
              <a:path w="1346200" h="692150">
                <a:moveTo>
                  <a:pt x="1060450" y="476250"/>
                </a:moveTo>
                <a:lnTo>
                  <a:pt x="1066800" y="476250"/>
                </a:lnTo>
                <a:lnTo>
                  <a:pt x="1066800" y="463550"/>
                </a:lnTo>
                <a:lnTo>
                  <a:pt x="1073150" y="469900"/>
                </a:lnTo>
                <a:lnTo>
                  <a:pt x="1066800" y="444500"/>
                </a:lnTo>
                <a:lnTo>
                  <a:pt x="1073150" y="469900"/>
                </a:lnTo>
                <a:lnTo>
                  <a:pt x="1073150" y="482600"/>
                </a:lnTo>
                <a:lnTo>
                  <a:pt x="1079500" y="482600"/>
                </a:lnTo>
                <a:lnTo>
                  <a:pt x="1079500" y="438150"/>
                </a:lnTo>
                <a:lnTo>
                  <a:pt x="1066800" y="438150"/>
                </a:lnTo>
                <a:lnTo>
                  <a:pt x="1066800" y="457200"/>
                </a:lnTo>
                <a:lnTo>
                  <a:pt x="1066800" y="438150"/>
                </a:lnTo>
                <a:lnTo>
                  <a:pt x="1060450" y="438150"/>
                </a:lnTo>
                <a:lnTo>
                  <a:pt x="1060450" y="431800"/>
                </a:lnTo>
                <a:lnTo>
                  <a:pt x="1054100" y="431800"/>
                </a:lnTo>
                <a:lnTo>
                  <a:pt x="1054100" y="476250"/>
                </a:lnTo>
                <a:lnTo>
                  <a:pt x="1060450" y="476250"/>
                </a:lnTo>
                <a:close/>
              </a:path>
              <a:path w="1346200" h="692150">
                <a:moveTo>
                  <a:pt x="1028700" y="476250"/>
                </a:moveTo>
                <a:lnTo>
                  <a:pt x="1035050" y="476250"/>
                </a:lnTo>
                <a:lnTo>
                  <a:pt x="1035050" y="457200"/>
                </a:lnTo>
                <a:lnTo>
                  <a:pt x="1041400" y="469900"/>
                </a:lnTo>
                <a:lnTo>
                  <a:pt x="1035050" y="438150"/>
                </a:lnTo>
                <a:lnTo>
                  <a:pt x="1041400" y="469900"/>
                </a:lnTo>
                <a:lnTo>
                  <a:pt x="1041400" y="476250"/>
                </a:lnTo>
                <a:lnTo>
                  <a:pt x="1047750" y="476250"/>
                </a:lnTo>
                <a:lnTo>
                  <a:pt x="1047750" y="431800"/>
                </a:lnTo>
                <a:lnTo>
                  <a:pt x="1035050" y="431800"/>
                </a:lnTo>
                <a:lnTo>
                  <a:pt x="1035050" y="450850"/>
                </a:lnTo>
                <a:lnTo>
                  <a:pt x="1035050" y="431800"/>
                </a:lnTo>
                <a:lnTo>
                  <a:pt x="1022350" y="431800"/>
                </a:lnTo>
                <a:lnTo>
                  <a:pt x="1022350" y="476250"/>
                </a:lnTo>
                <a:lnTo>
                  <a:pt x="1028700" y="476250"/>
                </a:lnTo>
                <a:close/>
              </a:path>
              <a:path w="1346200" h="692150">
                <a:moveTo>
                  <a:pt x="1047750" y="393700"/>
                </a:moveTo>
                <a:lnTo>
                  <a:pt x="1047750" y="400050"/>
                </a:lnTo>
                <a:lnTo>
                  <a:pt x="1054100" y="400050"/>
                </a:lnTo>
                <a:lnTo>
                  <a:pt x="1047750" y="387350"/>
                </a:lnTo>
                <a:lnTo>
                  <a:pt x="1047750" y="393700"/>
                </a:lnTo>
                <a:close/>
              </a:path>
              <a:path w="1346200" h="692150">
                <a:moveTo>
                  <a:pt x="984250" y="431800"/>
                </a:moveTo>
                <a:lnTo>
                  <a:pt x="984250" y="438150"/>
                </a:lnTo>
                <a:lnTo>
                  <a:pt x="990600" y="457200"/>
                </a:lnTo>
                <a:lnTo>
                  <a:pt x="990600" y="469900"/>
                </a:lnTo>
                <a:lnTo>
                  <a:pt x="1009650" y="469900"/>
                </a:lnTo>
                <a:lnTo>
                  <a:pt x="1003300" y="450850"/>
                </a:lnTo>
                <a:lnTo>
                  <a:pt x="1009650" y="469900"/>
                </a:lnTo>
                <a:lnTo>
                  <a:pt x="1009650" y="476250"/>
                </a:lnTo>
                <a:lnTo>
                  <a:pt x="1016000" y="476250"/>
                </a:lnTo>
                <a:lnTo>
                  <a:pt x="1016000" y="425450"/>
                </a:lnTo>
                <a:lnTo>
                  <a:pt x="1003300" y="425450"/>
                </a:lnTo>
                <a:lnTo>
                  <a:pt x="1003300" y="463550"/>
                </a:lnTo>
                <a:lnTo>
                  <a:pt x="1003300" y="444500"/>
                </a:lnTo>
                <a:lnTo>
                  <a:pt x="996950" y="438150"/>
                </a:lnTo>
                <a:lnTo>
                  <a:pt x="996950" y="425450"/>
                </a:lnTo>
                <a:lnTo>
                  <a:pt x="990600" y="425450"/>
                </a:lnTo>
                <a:lnTo>
                  <a:pt x="984250" y="431800"/>
                </a:lnTo>
                <a:close/>
              </a:path>
              <a:path w="1346200" h="692150">
                <a:moveTo>
                  <a:pt x="977900" y="469900"/>
                </a:moveTo>
                <a:lnTo>
                  <a:pt x="984250" y="469900"/>
                </a:lnTo>
                <a:lnTo>
                  <a:pt x="984250" y="457200"/>
                </a:lnTo>
                <a:lnTo>
                  <a:pt x="990600" y="457200"/>
                </a:lnTo>
                <a:lnTo>
                  <a:pt x="984250" y="438150"/>
                </a:lnTo>
                <a:lnTo>
                  <a:pt x="984250" y="425450"/>
                </a:lnTo>
                <a:lnTo>
                  <a:pt x="984250" y="450850"/>
                </a:lnTo>
                <a:lnTo>
                  <a:pt x="984250" y="425450"/>
                </a:lnTo>
                <a:lnTo>
                  <a:pt x="977900" y="425450"/>
                </a:lnTo>
                <a:lnTo>
                  <a:pt x="977900" y="419100"/>
                </a:lnTo>
                <a:lnTo>
                  <a:pt x="971550" y="419100"/>
                </a:lnTo>
                <a:lnTo>
                  <a:pt x="971550" y="469900"/>
                </a:lnTo>
                <a:lnTo>
                  <a:pt x="977900" y="469900"/>
                </a:lnTo>
                <a:close/>
              </a:path>
              <a:path w="1346200" h="692150">
                <a:moveTo>
                  <a:pt x="965200" y="419100"/>
                </a:moveTo>
                <a:lnTo>
                  <a:pt x="952500" y="419100"/>
                </a:lnTo>
                <a:lnTo>
                  <a:pt x="952500" y="469900"/>
                </a:lnTo>
                <a:lnTo>
                  <a:pt x="965200" y="469900"/>
                </a:lnTo>
                <a:lnTo>
                  <a:pt x="965200" y="419100"/>
                </a:lnTo>
                <a:close/>
              </a:path>
              <a:path w="1346200" h="692150">
                <a:moveTo>
                  <a:pt x="939800" y="463550"/>
                </a:moveTo>
                <a:lnTo>
                  <a:pt x="939800" y="469900"/>
                </a:lnTo>
                <a:lnTo>
                  <a:pt x="946150" y="469900"/>
                </a:lnTo>
                <a:lnTo>
                  <a:pt x="946150" y="419100"/>
                </a:lnTo>
                <a:lnTo>
                  <a:pt x="933450" y="419100"/>
                </a:lnTo>
                <a:lnTo>
                  <a:pt x="933450" y="463550"/>
                </a:lnTo>
                <a:lnTo>
                  <a:pt x="939800" y="463550"/>
                </a:lnTo>
                <a:close/>
              </a:path>
              <a:path w="1346200" h="692150">
                <a:moveTo>
                  <a:pt x="927100" y="412750"/>
                </a:moveTo>
                <a:lnTo>
                  <a:pt x="914400" y="412750"/>
                </a:lnTo>
                <a:lnTo>
                  <a:pt x="914400" y="463550"/>
                </a:lnTo>
                <a:lnTo>
                  <a:pt x="927100" y="463550"/>
                </a:lnTo>
                <a:lnTo>
                  <a:pt x="927100" y="412750"/>
                </a:lnTo>
                <a:close/>
              </a:path>
              <a:path w="1346200" h="692150">
                <a:moveTo>
                  <a:pt x="908050" y="412750"/>
                </a:moveTo>
                <a:lnTo>
                  <a:pt x="895350" y="412750"/>
                </a:lnTo>
                <a:lnTo>
                  <a:pt x="895350" y="463550"/>
                </a:lnTo>
                <a:lnTo>
                  <a:pt x="908050" y="463550"/>
                </a:lnTo>
                <a:lnTo>
                  <a:pt x="908050" y="412750"/>
                </a:lnTo>
                <a:close/>
              </a:path>
              <a:path w="1346200" h="692150">
                <a:moveTo>
                  <a:pt x="882650" y="463550"/>
                </a:moveTo>
                <a:lnTo>
                  <a:pt x="889000" y="463550"/>
                </a:lnTo>
                <a:lnTo>
                  <a:pt x="889000" y="412750"/>
                </a:lnTo>
                <a:lnTo>
                  <a:pt x="882650" y="412750"/>
                </a:lnTo>
                <a:lnTo>
                  <a:pt x="882650" y="406400"/>
                </a:lnTo>
                <a:lnTo>
                  <a:pt x="876300" y="406400"/>
                </a:lnTo>
                <a:lnTo>
                  <a:pt x="876300" y="463550"/>
                </a:lnTo>
                <a:lnTo>
                  <a:pt x="882650" y="463550"/>
                </a:lnTo>
                <a:close/>
              </a:path>
              <a:path w="1346200" h="692150">
                <a:moveTo>
                  <a:pt x="869950" y="412750"/>
                </a:moveTo>
                <a:lnTo>
                  <a:pt x="863600" y="406400"/>
                </a:lnTo>
                <a:lnTo>
                  <a:pt x="857250" y="406400"/>
                </a:lnTo>
                <a:lnTo>
                  <a:pt x="857250" y="412750"/>
                </a:lnTo>
                <a:lnTo>
                  <a:pt x="850900" y="412750"/>
                </a:lnTo>
                <a:lnTo>
                  <a:pt x="850900" y="406400"/>
                </a:lnTo>
                <a:lnTo>
                  <a:pt x="850900" y="438150"/>
                </a:lnTo>
                <a:lnTo>
                  <a:pt x="857250" y="444500"/>
                </a:lnTo>
                <a:lnTo>
                  <a:pt x="850900" y="425450"/>
                </a:lnTo>
                <a:lnTo>
                  <a:pt x="850900" y="419100"/>
                </a:lnTo>
                <a:lnTo>
                  <a:pt x="857250" y="444500"/>
                </a:lnTo>
                <a:lnTo>
                  <a:pt x="857250" y="457200"/>
                </a:lnTo>
                <a:lnTo>
                  <a:pt x="869950" y="457200"/>
                </a:lnTo>
                <a:lnTo>
                  <a:pt x="869950" y="412750"/>
                </a:lnTo>
                <a:close/>
              </a:path>
              <a:path w="1346200" h="692150">
                <a:moveTo>
                  <a:pt x="844550" y="457200"/>
                </a:moveTo>
                <a:lnTo>
                  <a:pt x="850900" y="457200"/>
                </a:lnTo>
                <a:lnTo>
                  <a:pt x="850900" y="406400"/>
                </a:lnTo>
                <a:lnTo>
                  <a:pt x="844550" y="406400"/>
                </a:lnTo>
                <a:lnTo>
                  <a:pt x="844550" y="400050"/>
                </a:lnTo>
                <a:lnTo>
                  <a:pt x="838200" y="400050"/>
                </a:lnTo>
                <a:lnTo>
                  <a:pt x="838200" y="406400"/>
                </a:lnTo>
                <a:lnTo>
                  <a:pt x="831850" y="406400"/>
                </a:lnTo>
                <a:lnTo>
                  <a:pt x="831850" y="457200"/>
                </a:lnTo>
                <a:lnTo>
                  <a:pt x="844550" y="457200"/>
                </a:lnTo>
                <a:close/>
              </a:path>
              <a:path w="1346200" h="692150">
                <a:moveTo>
                  <a:pt x="825500" y="400050"/>
                </a:moveTo>
                <a:lnTo>
                  <a:pt x="812800" y="400050"/>
                </a:lnTo>
                <a:lnTo>
                  <a:pt x="812800" y="457200"/>
                </a:lnTo>
                <a:lnTo>
                  <a:pt x="825500" y="457200"/>
                </a:lnTo>
                <a:lnTo>
                  <a:pt x="825500" y="400050"/>
                </a:lnTo>
                <a:close/>
              </a:path>
              <a:path w="1346200" h="692150">
                <a:moveTo>
                  <a:pt x="793750" y="450850"/>
                </a:moveTo>
                <a:lnTo>
                  <a:pt x="793750" y="457200"/>
                </a:lnTo>
                <a:lnTo>
                  <a:pt x="800100" y="457200"/>
                </a:lnTo>
                <a:lnTo>
                  <a:pt x="793750" y="393700"/>
                </a:lnTo>
                <a:lnTo>
                  <a:pt x="793750" y="400050"/>
                </a:lnTo>
                <a:lnTo>
                  <a:pt x="787400" y="400050"/>
                </a:lnTo>
                <a:lnTo>
                  <a:pt x="787400" y="450850"/>
                </a:lnTo>
                <a:lnTo>
                  <a:pt x="793750" y="450850"/>
                </a:lnTo>
                <a:close/>
              </a:path>
              <a:path w="1346200" h="692150">
                <a:moveTo>
                  <a:pt x="806450" y="400050"/>
                </a:moveTo>
                <a:lnTo>
                  <a:pt x="800100" y="400050"/>
                </a:lnTo>
                <a:lnTo>
                  <a:pt x="793750" y="393700"/>
                </a:lnTo>
                <a:lnTo>
                  <a:pt x="800100" y="457200"/>
                </a:lnTo>
                <a:lnTo>
                  <a:pt x="800100" y="450850"/>
                </a:lnTo>
                <a:lnTo>
                  <a:pt x="806450" y="450850"/>
                </a:lnTo>
                <a:lnTo>
                  <a:pt x="806450" y="400050"/>
                </a:lnTo>
                <a:close/>
              </a:path>
              <a:path w="1346200" h="692150">
                <a:moveTo>
                  <a:pt x="742950" y="393700"/>
                </a:moveTo>
                <a:lnTo>
                  <a:pt x="742950" y="444500"/>
                </a:lnTo>
                <a:lnTo>
                  <a:pt x="749300" y="450850"/>
                </a:lnTo>
                <a:lnTo>
                  <a:pt x="755650" y="450850"/>
                </a:lnTo>
                <a:lnTo>
                  <a:pt x="755650" y="444500"/>
                </a:lnTo>
                <a:lnTo>
                  <a:pt x="762000" y="444500"/>
                </a:lnTo>
                <a:lnTo>
                  <a:pt x="762000" y="425450"/>
                </a:lnTo>
                <a:lnTo>
                  <a:pt x="768350" y="425450"/>
                </a:lnTo>
                <a:lnTo>
                  <a:pt x="762000" y="406400"/>
                </a:lnTo>
                <a:lnTo>
                  <a:pt x="768350" y="425450"/>
                </a:lnTo>
                <a:lnTo>
                  <a:pt x="774700" y="450850"/>
                </a:lnTo>
                <a:lnTo>
                  <a:pt x="774700" y="393700"/>
                </a:lnTo>
                <a:lnTo>
                  <a:pt x="768350" y="393700"/>
                </a:lnTo>
                <a:lnTo>
                  <a:pt x="768350" y="400050"/>
                </a:lnTo>
                <a:lnTo>
                  <a:pt x="762000" y="400050"/>
                </a:lnTo>
                <a:lnTo>
                  <a:pt x="762000" y="419100"/>
                </a:lnTo>
                <a:lnTo>
                  <a:pt x="762000" y="400050"/>
                </a:lnTo>
                <a:lnTo>
                  <a:pt x="755650" y="400050"/>
                </a:lnTo>
                <a:lnTo>
                  <a:pt x="755650" y="393700"/>
                </a:lnTo>
                <a:lnTo>
                  <a:pt x="742950" y="393700"/>
                </a:lnTo>
                <a:close/>
              </a:path>
              <a:path w="1346200" h="692150">
                <a:moveTo>
                  <a:pt x="730250" y="387350"/>
                </a:moveTo>
                <a:lnTo>
                  <a:pt x="717550" y="387350"/>
                </a:lnTo>
                <a:lnTo>
                  <a:pt x="717550" y="444500"/>
                </a:lnTo>
                <a:lnTo>
                  <a:pt x="723900" y="444500"/>
                </a:lnTo>
                <a:lnTo>
                  <a:pt x="723900" y="450850"/>
                </a:lnTo>
                <a:lnTo>
                  <a:pt x="730250" y="444500"/>
                </a:lnTo>
                <a:lnTo>
                  <a:pt x="736600" y="444500"/>
                </a:lnTo>
                <a:lnTo>
                  <a:pt x="736600" y="393700"/>
                </a:lnTo>
                <a:lnTo>
                  <a:pt x="730250" y="393700"/>
                </a:lnTo>
                <a:lnTo>
                  <a:pt x="730250" y="387350"/>
                </a:lnTo>
                <a:close/>
              </a:path>
              <a:path w="1346200" h="692150">
                <a:moveTo>
                  <a:pt x="698500" y="444500"/>
                </a:moveTo>
                <a:lnTo>
                  <a:pt x="711200" y="444500"/>
                </a:lnTo>
                <a:lnTo>
                  <a:pt x="711200" y="387350"/>
                </a:lnTo>
                <a:lnTo>
                  <a:pt x="704850" y="387350"/>
                </a:lnTo>
                <a:lnTo>
                  <a:pt x="698500" y="381000"/>
                </a:lnTo>
                <a:lnTo>
                  <a:pt x="698500" y="387350"/>
                </a:lnTo>
                <a:lnTo>
                  <a:pt x="692150" y="387350"/>
                </a:lnTo>
                <a:lnTo>
                  <a:pt x="692150" y="444500"/>
                </a:lnTo>
                <a:lnTo>
                  <a:pt x="698500" y="444500"/>
                </a:lnTo>
                <a:close/>
              </a:path>
              <a:path w="1346200" h="692150">
                <a:moveTo>
                  <a:pt x="666750" y="381000"/>
                </a:moveTo>
                <a:lnTo>
                  <a:pt x="666750" y="438150"/>
                </a:lnTo>
                <a:lnTo>
                  <a:pt x="673100" y="444500"/>
                </a:lnTo>
                <a:lnTo>
                  <a:pt x="679450" y="444500"/>
                </a:lnTo>
                <a:lnTo>
                  <a:pt x="679450" y="438150"/>
                </a:lnTo>
                <a:lnTo>
                  <a:pt x="685800" y="438150"/>
                </a:lnTo>
                <a:lnTo>
                  <a:pt x="685800" y="387350"/>
                </a:lnTo>
                <a:lnTo>
                  <a:pt x="679450" y="387350"/>
                </a:lnTo>
                <a:lnTo>
                  <a:pt x="679450" y="381000"/>
                </a:lnTo>
                <a:lnTo>
                  <a:pt x="666750" y="381000"/>
                </a:lnTo>
                <a:close/>
              </a:path>
              <a:path w="1346200" h="692150">
                <a:moveTo>
                  <a:pt x="660400" y="400050"/>
                </a:moveTo>
                <a:lnTo>
                  <a:pt x="654050" y="393700"/>
                </a:lnTo>
                <a:lnTo>
                  <a:pt x="654050" y="381000"/>
                </a:lnTo>
                <a:lnTo>
                  <a:pt x="647700" y="374650"/>
                </a:lnTo>
                <a:lnTo>
                  <a:pt x="641350" y="374650"/>
                </a:lnTo>
                <a:lnTo>
                  <a:pt x="641350" y="381000"/>
                </a:lnTo>
                <a:lnTo>
                  <a:pt x="635000" y="381000"/>
                </a:lnTo>
                <a:lnTo>
                  <a:pt x="635000" y="431800"/>
                </a:lnTo>
                <a:lnTo>
                  <a:pt x="641350" y="438150"/>
                </a:lnTo>
                <a:lnTo>
                  <a:pt x="654050" y="438150"/>
                </a:lnTo>
                <a:lnTo>
                  <a:pt x="654050" y="431800"/>
                </a:lnTo>
                <a:lnTo>
                  <a:pt x="660400" y="431800"/>
                </a:lnTo>
                <a:lnTo>
                  <a:pt x="660400" y="400050"/>
                </a:lnTo>
                <a:close/>
              </a:path>
              <a:path w="1346200" h="692150">
                <a:moveTo>
                  <a:pt x="615950" y="438150"/>
                </a:moveTo>
                <a:lnTo>
                  <a:pt x="622300" y="438150"/>
                </a:lnTo>
                <a:lnTo>
                  <a:pt x="628650" y="431800"/>
                </a:lnTo>
                <a:lnTo>
                  <a:pt x="628650" y="374650"/>
                </a:lnTo>
                <a:lnTo>
                  <a:pt x="609600" y="374650"/>
                </a:lnTo>
                <a:lnTo>
                  <a:pt x="609600" y="431800"/>
                </a:lnTo>
                <a:lnTo>
                  <a:pt x="615950" y="438150"/>
                </a:lnTo>
                <a:close/>
              </a:path>
              <a:path w="1346200" h="692150">
                <a:moveTo>
                  <a:pt x="622300" y="273050"/>
                </a:moveTo>
                <a:lnTo>
                  <a:pt x="609600" y="273050"/>
                </a:lnTo>
                <a:lnTo>
                  <a:pt x="609600" y="285750"/>
                </a:lnTo>
                <a:lnTo>
                  <a:pt x="603250" y="285750"/>
                </a:lnTo>
                <a:lnTo>
                  <a:pt x="609600" y="292100"/>
                </a:lnTo>
                <a:lnTo>
                  <a:pt x="609600" y="336550"/>
                </a:lnTo>
                <a:lnTo>
                  <a:pt x="628650" y="336550"/>
                </a:lnTo>
                <a:lnTo>
                  <a:pt x="628650" y="279400"/>
                </a:lnTo>
                <a:lnTo>
                  <a:pt x="622300" y="279400"/>
                </a:lnTo>
                <a:lnTo>
                  <a:pt x="622300" y="273050"/>
                </a:lnTo>
                <a:close/>
              </a:path>
              <a:path w="1346200" h="692150">
                <a:moveTo>
                  <a:pt x="603250" y="393700"/>
                </a:moveTo>
                <a:lnTo>
                  <a:pt x="596900" y="387350"/>
                </a:lnTo>
                <a:lnTo>
                  <a:pt x="596900" y="368300"/>
                </a:lnTo>
                <a:lnTo>
                  <a:pt x="584200" y="368300"/>
                </a:lnTo>
                <a:lnTo>
                  <a:pt x="577850" y="374650"/>
                </a:lnTo>
                <a:lnTo>
                  <a:pt x="577850" y="431800"/>
                </a:lnTo>
                <a:lnTo>
                  <a:pt x="596900" y="431800"/>
                </a:lnTo>
                <a:lnTo>
                  <a:pt x="596900" y="425450"/>
                </a:lnTo>
                <a:lnTo>
                  <a:pt x="603250" y="425450"/>
                </a:lnTo>
                <a:lnTo>
                  <a:pt x="603250" y="393700"/>
                </a:lnTo>
                <a:close/>
              </a:path>
              <a:path w="1346200" h="692150">
                <a:moveTo>
                  <a:pt x="577850" y="133350"/>
                </a:moveTo>
                <a:lnTo>
                  <a:pt x="577850" y="139700"/>
                </a:lnTo>
                <a:lnTo>
                  <a:pt x="584200" y="146050"/>
                </a:lnTo>
                <a:lnTo>
                  <a:pt x="577850" y="82550"/>
                </a:lnTo>
                <a:lnTo>
                  <a:pt x="577850" y="88900"/>
                </a:lnTo>
                <a:lnTo>
                  <a:pt x="571500" y="88900"/>
                </a:lnTo>
                <a:lnTo>
                  <a:pt x="571500" y="133350"/>
                </a:lnTo>
                <a:lnTo>
                  <a:pt x="577850" y="133350"/>
                </a:lnTo>
                <a:close/>
              </a:path>
              <a:path w="1346200" h="692150">
                <a:moveTo>
                  <a:pt x="596900" y="88900"/>
                </a:moveTo>
                <a:lnTo>
                  <a:pt x="590550" y="82550"/>
                </a:lnTo>
                <a:lnTo>
                  <a:pt x="577850" y="82550"/>
                </a:lnTo>
                <a:lnTo>
                  <a:pt x="584200" y="146050"/>
                </a:lnTo>
                <a:lnTo>
                  <a:pt x="590550" y="146050"/>
                </a:lnTo>
                <a:lnTo>
                  <a:pt x="590550" y="139700"/>
                </a:lnTo>
                <a:lnTo>
                  <a:pt x="596900" y="139700"/>
                </a:lnTo>
                <a:lnTo>
                  <a:pt x="596900" y="88900"/>
                </a:lnTo>
                <a:close/>
              </a:path>
              <a:path w="1346200" h="692150">
                <a:moveTo>
                  <a:pt x="571500" y="374650"/>
                </a:moveTo>
                <a:lnTo>
                  <a:pt x="565150" y="374650"/>
                </a:lnTo>
                <a:lnTo>
                  <a:pt x="565150" y="361950"/>
                </a:lnTo>
                <a:lnTo>
                  <a:pt x="552450" y="361950"/>
                </a:lnTo>
                <a:lnTo>
                  <a:pt x="552450" y="368300"/>
                </a:lnTo>
                <a:lnTo>
                  <a:pt x="546100" y="368300"/>
                </a:lnTo>
                <a:lnTo>
                  <a:pt x="546100" y="425450"/>
                </a:lnTo>
                <a:lnTo>
                  <a:pt x="552450" y="425450"/>
                </a:lnTo>
                <a:lnTo>
                  <a:pt x="552450" y="431800"/>
                </a:lnTo>
                <a:lnTo>
                  <a:pt x="565150" y="431800"/>
                </a:lnTo>
                <a:lnTo>
                  <a:pt x="565150" y="425450"/>
                </a:lnTo>
                <a:lnTo>
                  <a:pt x="571500" y="425450"/>
                </a:lnTo>
                <a:lnTo>
                  <a:pt x="571500" y="374650"/>
                </a:lnTo>
                <a:close/>
              </a:path>
              <a:path w="1346200" h="692150">
                <a:moveTo>
                  <a:pt x="520700" y="425450"/>
                </a:moveTo>
                <a:lnTo>
                  <a:pt x="533400" y="425450"/>
                </a:lnTo>
                <a:lnTo>
                  <a:pt x="539750" y="419100"/>
                </a:lnTo>
                <a:lnTo>
                  <a:pt x="539750" y="368300"/>
                </a:lnTo>
                <a:lnTo>
                  <a:pt x="533400" y="361950"/>
                </a:lnTo>
                <a:lnTo>
                  <a:pt x="514350" y="361950"/>
                </a:lnTo>
                <a:lnTo>
                  <a:pt x="514350" y="419100"/>
                </a:lnTo>
                <a:lnTo>
                  <a:pt x="520700" y="425450"/>
                </a:lnTo>
                <a:close/>
              </a:path>
              <a:path w="1346200" h="692150">
                <a:moveTo>
                  <a:pt x="508000" y="381000"/>
                </a:moveTo>
                <a:lnTo>
                  <a:pt x="501650" y="374650"/>
                </a:lnTo>
                <a:lnTo>
                  <a:pt x="501650" y="355600"/>
                </a:lnTo>
                <a:lnTo>
                  <a:pt x="482600" y="355600"/>
                </a:lnTo>
                <a:lnTo>
                  <a:pt x="482600" y="419100"/>
                </a:lnTo>
                <a:lnTo>
                  <a:pt x="488950" y="425450"/>
                </a:lnTo>
                <a:lnTo>
                  <a:pt x="501650" y="425450"/>
                </a:lnTo>
                <a:lnTo>
                  <a:pt x="501650" y="419100"/>
                </a:lnTo>
                <a:lnTo>
                  <a:pt x="508000" y="412750"/>
                </a:lnTo>
                <a:lnTo>
                  <a:pt x="508000" y="381000"/>
                </a:lnTo>
                <a:close/>
              </a:path>
              <a:path w="1346200" h="692150">
                <a:moveTo>
                  <a:pt x="450850" y="355600"/>
                </a:moveTo>
                <a:lnTo>
                  <a:pt x="444500" y="355600"/>
                </a:lnTo>
                <a:lnTo>
                  <a:pt x="444500" y="412750"/>
                </a:lnTo>
                <a:lnTo>
                  <a:pt x="450850" y="419100"/>
                </a:lnTo>
                <a:lnTo>
                  <a:pt x="469900" y="419100"/>
                </a:lnTo>
                <a:lnTo>
                  <a:pt x="469900" y="355600"/>
                </a:lnTo>
                <a:lnTo>
                  <a:pt x="463550" y="355600"/>
                </a:lnTo>
                <a:lnTo>
                  <a:pt x="463550" y="349250"/>
                </a:lnTo>
                <a:lnTo>
                  <a:pt x="450850" y="349250"/>
                </a:lnTo>
                <a:lnTo>
                  <a:pt x="450850" y="355600"/>
                </a:lnTo>
                <a:close/>
              </a:path>
              <a:path w="1346200" h="692150">
                <a:moveTo>
                  <a:pt x="412750" y="412750"/>
                </a:moveTo>
                <a:lnTo>
                  <a:pt x="412750" y="419100"/>
                </a:lnTo>
                <a:lnTo>
                  <a:pt x="419100" y="419100"/>
                </a:lnTo>
                <a:lnTo>
                  <a:pt x="412750" y="342900"/>
                </a:lnTo>
                <a:lnTo>
                  <a:pt x="412750" y="349250"/>
                </a:lnTo>
                <a:lnTo>
                  <a:pt x="406400" y="349250"/>
                </a:lnTo>
                <a:lnTo>
                  <a:pt x="406400" y="406400"/>
                </a:lnTo>
                <a:lnTo>
                  <a:pt x="412750" y="412750"/>
                </a:lnTo>
                <a:close/>
              </a:path>
              <a:path w="1346200" h="692150">
                <a:moveTo>
                  <a:pt x="425450" y="342900"/>
                </a:moveTo>
                <a:lnTo>
                  <a:pt x="412750" y="342900"/>
                </a:lnTo>
                <a:lnTo>
                  <a:pt x="419100" y="419100"/>
                </a:lnTo>
                <a:lnTo>
                  <a:pt x="425450" y="419100"/>
                </a:lnTo>
                <a:lnTo>
                  <a:pt x="431800" y="412750"/>
                </a:lnTo>
                <a:lnTo>
                  <a:pt x="431800" y="349250"/>
                </a:lnTo>
                <a:lnTo>
                  <a:pt x="425450" y="349250"/>
                </a:lnTo>
                <a:lnTo>
                  <a:pt x="425450" y="342900"/>
                </a:lnTo>
                <a:close/>
              </a:path>
              <a:path w="1346200" h="692150">
                <a:moveTo>
                  <a:pt x="381000" y="336550"/>
                </a:moveTo>
                <a:lnTo>
                  <a:pt x="374650" y="342900"/>
                </a:lnTo>
                <a:lnTo>
                  <a:pt x="368300" y="342900"/>
                </a:lnTo>
                <a:lnTo>
                  <a:pt x="368300" y="406400"/>
                </a:lnTo>
                <a:lnTo>
                  <a:pt x="374650" y="406400"/>
                </a:lnTo>
                <a:lnTo>
                  <a:pt x="374650" y="412750"/>
                </a:lnTo>
                <a:lnTo>
                  <a:pt x="393700" y="412750"/>
                </a:lnTo>
                <a:lnTo>
                  <a:pt x="393700" y="342900"/>
                </a:lnTo>
                <a:lnTo>
                  <a:pt x="381000" y="342900"/>
                </a:lnTo>
                <a:lnTo>
                  <a:pt x="381000" y="336550"/>
                </a:lnTo>
                <a:close/>
              </a:path>
              <a:path w="1346200" h="692150">
                <a:moveTo>
                  <a:pt x="355600" y="342900"/>
                </a:moveTo>
                <a:lnTo>
                  <a:pt x="349250" y="342900"/>
                </a:lnTo>
                <a:lnTo>
                  <a:pt x="349250" y="336550"/>
                </a:lnTo>
                <a:lnTo>
                  <a:pt x="330200" y="336550"/>
                </a:lnTo>
                <a:lnTo>
                  <a:pt x="330200" y="406400"/>
                </a:lnTo>
                <a:lnTo>
                  <a:pt x="336550" y="406400"/>
                </a:lnTo>
                <a:lnTo>
                  <a:pt x="336550" y="412750"/>
                </a:lnTo>
                <a:lnTo>
                  <a:pt x="349250" y="412750"/>
                </a:lnTo>
                <a:lnTo>
                  <a:pt x="349250" y="406400"/>
                </a:lnTo>
                <a:lnTo>
                  <a:pt x="355600" y="406400"/>
                </a:lnTo>
                <a:lnTo>
                  <a:pt x="355600" y="342900"/>
                </a:lnTo>
                <a:close/>
              </a:path>
              <a:path w="1346200" h="692150">
                <a:moveTo>
                  <a:pt x="1339850" y="419100"/>
                </a:moveTo>
                <a:lnTo>
                  <a:pt x="1333500" y="419100"/>
                </a:lnTo>
                <a:lnTo>
                  <a:pt x="1333500" y="444500"/>
                </a:lnTo>
                <a:lnTo>
                  <a:pt x="1339850" y="450850"/>
                </a:lnTo>
                <a:lnTo>
                  <a:pt x="1333500" y="438150"/>
                </a:lnTo>
                <a:lnTo>
                  <a:pt x="1339850" y="450850"/>
                </a:lnTo>
                <a:lnTo>
                  <a:pt x="1339850" y="419100"/>
                </a:lnTo>
                <a:close/>
              </a:path>
              <a:path w="1346200" h="692150">
                <a:moveTo>
                  <a:pt x="1308100" y="412750"/>
                </a:moveTo>
                <a:lnTo>
                  <a:pt x="1301750" y="412750"/>
                </a:lnTo>
                <a:lnTo>
                  <a:pt x="1301750" y="444500"/>
                </a:lnTo>
                <a:lnTo>
                  <a:pt x="1308100" y="444500"/>
                </a:lnTo>
                <a:lnTo>
                  <a:pt x="1308100" y="412750"/>
                </a:lnTo>
                <a:close/>
              </a:path>
              <a:path w="1346200" h="692150">
                <a:moveTo>
                  <a:pt x="1289050" y="438150"/>
                </a:moveTo>
                <a:lnTo>
                  <a:pt x="1289050" y="419100"/>
                </a:lnTo>
                <a:lnTo>
                  <a:pt x="1282700" y="412750"/>
                </a:lnTo>
                <a:lnTo>
                  <a:pt x="1282700" y="406400"/>
                </a:lnTo>
                <a:lnTo>
                  <a:pt x="1270000" y="406400"/>
                </a:lnTo>
                <a:lnTo>
                  <a:pt x="1270000" y="438150"/>
                </a:lnTo>
                <a:lnTo>
                  <a:pt x="1276350" y="438150"/>
                </a:lnTo>
                <a:lnTo>
                  <a:pt x="1276350" y="412750"/>
                </a:lnTo>
                <a:lnTo>
                  <a:pt x="1282700" y="425450"/>
                </a:lnTo>
                <a:lnTo>
                  <a:pt x="1282700" y="438150"/>
                </a:lnTo>
                <a:lnTo>
                  <a:pt x="1289050" y="438150"/>
                </a:lnTo>
                <a:close/>
              </a:path>
              <a:path w="1346200" h="692150">
                <a:moveTo>
                  <a:pt x="1276350" y="419100"/>
                </a:moveTo>
                <a:lnTo>
                  <a:pt x="1276350" y="425450"/>
                </a:lnTo>
                <a:lnTo>
                  <a:pt x="1282700" y="425450"/>
                </a:lnTo>
                <a:lnTo>
                  <a:pt x="1276350" y="412750"/>
                </a:lnTo>
                <a:lnTo>
                  <a:pt x="1276350" y="419100"/>
                </a:lnTo>
                <a:close/>
              </a:path>
              <a:path w="1346200" h="692150">
                <a:moveTo>
                  <a:pt x="1263650" y="406400"/>
                </a:moveTo>
                <a:lnTo>
                  <a:pt x="1257300" y="400050"/>
                </a:lnTo>
                <a:lnTo>
                  <a:pt x="1257300" y="438150"/>
                </a:lnTo>
                <a:lnTo>
                  <a:pt x="1263650" y="438150"/>
                </a:lnTo>
                <a:lnTo>
                  <a:pt x="1263650" y="406400"/>
                </a:lnTo>
                <a:close/>
              </a:path>
              <a:path w="1346200" h="692150">
                <a:moveTo>
                  <a:pt x="1250950" y="400050"/>
                </a:moveTo>
                <a:lnTo>
                  <a:pt x="1244600" y="400050"/>
                </a:lnTo>
                <a:lnTo>
                  <a:pt x="1244600" y="438150"/>
                </a:lnTo>
                <a:lnTo>
                  <a:pt x="1250950" y="438150"/>
                </a:lnTo>
                <a:lnTo>
                  <a:pt x="1250950" y="400050"/>
                </a:lnTo>
                <a:close/>
              </a:path>
              <a:path w="1346200" h="692150">
                <a:moveTo>
                  <a:pt x="1238250" y="349250"/>
                </a:moveTo>
                <a:lnTo>
                  <a:pt x="1238250" y="361950"/>
                </a:lnTo>
                <a:lnTo>
                  <a:pt x="1238250" y="355600"/>
                </a:lnTo>
                <a:lnTo>
                  <a:pt x="1231900" y="355600"/>
                </a:lnTo>
                <a:lnTo>
                  <a:pt x="1231900" y="336550"/>
                </a:lnTo>
                <a:lnTo>
                  <a:pt x="1225550" y="336550"/>
                </a:lnTo>
                <a:lnTo>
                  <a:pt x="1225550" y="342900"/>
                </a:lnTo>
                <a:lnTo>
                  <a:pt x="1231900" y="368300"/>
                </a:lnTo>
                <a:lnTo>
                  <a:pt x="1231900" y="374650"/>
                </a:lnTo>
                <a:lnTo>
                  <a:pt x="1238250" y="374650"/>
                </a:lnTo>
                <a:lnTo>
                  <a:pt x="1238250" y="368300"/>
                </a:lnTo>
                <a:lnTo>
                  <a:pt x="1244600" y="374650"/>
                </a:lnTo>
                <a:lnTo>
                  <a:pt x="1238250" y="342900"/>
                </a:lnTo>
                <a:lnTo>
                  <a:pt x="1238250" y="349250"/>
                </a:lnTo>
                <a:close/>
              </a:path>
              <a:path w="1346200" h="692150">
                <a:moveTo>
                  <a:pt x="1238250" y="400050"/>
                </a:moveTo>
                <a:lnTo>
                  <a:pt x="1231900" y="400050"/>
                </a:lnTo>
                <a:lnTo>
                  <a:pt x="1231900" y="431800"/>
                </a:lnTo>
                <a:lnTo>
                  <a:pt x="1238250" y="431800"/>
                </a:lnTo>
                <a:lnTo>
                  <a:pt x="1238250" y="400050"/>
                </a:lnTo>
                <a:close/>
              </a:path>
              <a:path w="1346200" h="692150">
                <a:moveTo>
                  <a:pt x="1225550" y="393700"/>
                </a:moveTo>
                <a:lnTo>
                  <a:pt x="1219200" y="393700"/>
                </a:lnTo>
                <a:lnTo>
                  <a:pt x="1219200" y="431800"/>
                </a:lnTo>
                <a:lnTo>
                  <a:pt x="1225550" y="431800"/>
                </a:lnTo>
                <a:lnTo>
                  <a:pt x="1225550" y="393700"/>
                </a:lnTo>
                <a:close/>
              </a:path>
              <a:path w="1346200" h="692150">
                <a:moveTo>
                  <a:pt x="1212850" y="393700"/>
                </a:moveTo>
                <a:lnTo>
                  <a:pt x="1206500" y="393700"/>
                </a:lnTo>
                <a:lnTo>
                  <a:pt x="1206500" y="425450"/>
                </a:lnTo>
                <a:lnTo>
                  <a:pt x="1212850" y="431800"/>
                </a:lnTo>
                <a:lnTo>
                  <a:pt x="1212850" y="393700"/>
                </a:lnTo>
                <a:close/>
              </a:path>
              <a:path w="1346200" h="692150">
                <a:moveTo>
                  <a:pt x="1200150" y="387350"/>
                </a:moveTo>
                <a:lnTo>
                  <a:pt x="1193800" y="387350"/>
                </a:lnTo>
                <a:lnTo>
                  <a:pt x="1193800" y="425450"/>
                </a:lnTo>
                <a:lnTo>
                  <a:pt x="1200150" y="425450"/>
                </a:lnTo>
                <a:lnTo>
                  <a:pt x="1200150" y="387350"/>
                </a:lnTo>
                <a:close/>
              </a:path>
              <a:path w="1346200" h="692150">
                <a:moveTo>
                  <a:pt x="1187450" y="387350"/>
                </a:moveTo>
                <a:lnTo>
                  <a:pt x="1181100" y="387350"/>
                </a:lnTo>
                <a:lnTo>
                  <a:pt x="1181100" y="425450"/>
                </a:lnTo>
                <a:lnTo>
                  <a:pt x="1187450" y="425450"/>
                </a:lnTo>
                <a:lnTo>
                  <a:pt x="1187450" y="387350"/>
                </a:lnTo>
                <a:close/>
              </a:path>
              <a:path w="1346200" h="692150">
                <a:moveTo>
                  <a:pt x="1174750" y="387350"/>
                </a:moveTo>
                <a:lnTo>
                  <a:pt x="1168400" y="387350"/>
                </a:lnTo>
                <a:lnTo>
                  <a:pt x="1168400" y="425450"/>
                </a:lnTo>
                <a:lnTo>
                  <a:pt x="1174750" y="425450"/>
                </a:lnTo>
                <a:lnTo>
                  <a:pt x="1174750" y="387350"/>
                </a:lnTo>
                <a:close/>
              </a:path>
              <a:path w="1346200" h="692150">
                <a:moveTo>
                  <a:pt x="1162050" y="381000"/>
                </a:moveTo>
                <a:lnTo>
                  <a:pt x="1155700" y="381000"/>
                </a:lnTo>
                <a:lnTo>
                  <a:pt x="1155700" y="419100"/>
                </a:lnTo>
                <a:lnTo>
                  <a:pt x="1162050" y="419100"/>
                </a:lnTo>
                <a:lnTo>
                  <a:pt x="1162050" y="381000"/>
                </a:lnTo>
                <a:close/>
              </a:path>
              <a:path w="1346200" h="692150">
                <a:moveTo>
                  <a:pt x="1136650" y="419100"/>
                </a:moveTo>
                <a:lnTo>
                  <a:pt x="1136650" y="406400"/>
                </a:lnTo>
                <a:lnTo>
                  <a:pt x="1143000" y="406400"/>
                </a:lnTo>
                <a:lnTo>
                  <a:pt x="1136650" y="387350"/>
                </a:lnTo>
                <a:lnTo>
                  <a:pt x="1143000" y="406400"/>
                </a:lnTo>
                <a:lnTo>
                  <a:pt x="1143000" y="419100"/>
                </a:lnTo>
                <a:lnTo>
                  <a:pt x="1149350" y="419100"/>
                </a:lnTo>
                <a:lnTo>
                  <a:pt x="1149350" y="381000"/>
                </a:lnTo>
                <a:lnTo>
                  <a:pt x="1136650" y="381000"/>
                </a:lnTo>
                <a:lnTo>
                  <a:pt x="1136650" y="400050"/>
                </a:lnTo>
                <a:lnTo>
                  <a:pt x="1136650" y="381000"/>
                </a:lnTo>
                <a:lnTo>
                  <a:pt x="1130300" y="381000"/>
                </a:lnTo>
                <a:lnTo>
                  <a:pt x="1130300" y="374650"/>
                </a:lnTo>
                <a:lnTo>
                  <a:pt x="1130300" y="412750"/>
                </a:lnTo>
                <a:lnTo>
                  <a:pt x="1136650" y="419100"/>
                </a:lnTo>
                <a:close/>
              </a:path>
              <a:path w="1346200" h="692150">
                <a:moveTo>
                  <a:pt x="1104900" y="368300"/>
                </a:moveTo>
                <a:lnTo>
                  <a:pt x="1098550" y="368300"/>
                </a:lnTo>
                <a:lnTo>
                  <a:pt x="1098550" y="412750"/>
                </a:lnTo>
                <a:lnTo>
                  <a:pt x="1104900" y="412750"/>
                </a:lnTo>
                <a:lnTo>
                  <a:pt x="1104900" y="368300"/>
                </a:lnTo>
                <a:close/>
              </a:path>
              <a:path w="1346200" h="692150">
                <a:moveTo>
                  <a:pt x="1085850" y="635000"/>
                </a:moveTo>
                <a:lnTo>
                  <a:pt x="1085850" y="622300"/>
                </a:lnTo>
                <a:lnTo>
                  <a:pt x="1073150" y="622300"/>
                </a:lnTo>
                <a:lnTo>
                  <a:pt x="1085850" y="615950"/>
                </a:lnTo>
                <a:lnTo>
                  <a:pt x="1085850" y="584200"/>
                </a:lnTo>
                <a:lnTo>
                  <a:pt x="1028700" y="584200"/>
                </a:lnTo>
                <a:lnTo>
                  <a:pt x="1047750" y="622300"/>
                </a:lnTo>
                <a:lnTo>
                  <a:pt x="1066800" y="641350"/>
                </a:lnTo>
                <a:lnTo>
                  <a:pt x="1098550" y="660400"/>
                </a:lnTo>
                <a:lnTo>
                  <a:pt x="1104900" y="647700"/>
                </a:lnTo>
                <a:lnTo>
                  <a:pt x="1104900" y="641350"/>
                </a:lnTo>
                <a:lnTo>
                  <a:pt x="1111250" y="641350"/>
                </a:lnTo>
                <a:lnTo>
                  <a:pt x="1123950" y="635000"/>
                </a:lnTo>
                <a:lnTo>
                  <a:pt x="1085850" y="635000"/>
                </a:lnTo>
                <a:close/>
              </a:path>
              <a:path w="1346200" h="692150">
                <a:moveTo>
                  <a:pt x="1123950" y="654050"/>
                </a:moveTo>
                <a:lnTo>
                  <a:pt x="1123950" y="635000"/>
                </a:lnTo>
                <a:lnTo>
                  <a:pt x="1111250" y="641350"/>
                </a:lnTo>
                <a:lnTo>
                  <a:pt x="1111250" y="647700"/>
                </a:lnTo>
                <a:lnTo>
                  <a:pt x="1104900" y="647700"/>
                </a:lnTo>
                <a:lnTo>
                  <a:pt x="1098550" y="660400"/>
                </a:lnTo>
                <a:lnTo>
                  <a:pt x="1123950" y="654050"/>
                </a:lnTo>
                <a:close/>
              </a:path>
              <a:path w="1346200" h="692150">
                <a:moveTo>
                  <a:pt x="1155700" y="558800"/>
                </a:moveTo>
                <a:lnTo>
                  <a:pt x="1174750" y="558800"/>
                </a:lnTo>
                <a:lnTo>
                  <a:pt x="1174750" y="527050"/>
                </a:lnTo>
                <a:lnTo>
                  <a:pt x="1181100" y="527050"/>
                </a:lnTo>
                <a:lnTo>
                  <a:pt x="1181100" y="558800"/>
                </a:lnTo>
                <a:lnTo>
                  <a:pt x="1187450" y="558800"/>
                </a:lnTo>
                <a:lnTo>
                  <a:pt x="1187450" y="520700"/>
                </a:lnTo>
                <a:lnTo>
                  <a:pt x="1149350" y="520700"/>
                </a:lnTo>
                <a:lnTo>
                  <a:pt x="1149350" y="558800"/>
                </a:lnTo>
                <a:lnTo>
                  <a:pt x="1155700" y="558800"/>
                </a:lnTo>
                <a:close/>
              </a:path>
              <a:path w="1346200" h="692150">
                <a:moveTo>
                  <a:pt x="1123950" y="584200"/>
                </a:moveTo>
                <a:lnTo>
                  <a:pt x="1130300" y="622300"/>
                </a:lnTo>
                <a:lnTo>
                  <a:pt x="1143000" y="622300"/>
                </a:lnTo>
                <a:lnTo>
                  <a:pt x="1143000" y="641350"/>
                </a:lnTo>
                <a:lnTo>
                  <a:pt x="1168400" y="641350"/>
                </a:lnTo>
                <a:lnTo>
                  <a:pt x="1168400" y="635000"/>
                </a:lnTo>
                <a:lnTo>
                  <a:pt x="1149350" y="635000"/>
                </a:lnTo>
                <a:lnTo>
                  <a:pt x="1149350" y="622300"/>
                </a:lnTo>
                <a:lnTo>
                  <a:pt x="1155700" y="622300"/>
                </a:lnTo>
                <a:lnTo>
                  <a:pt x="1149350" y="603250"/>
                </a:lnTo>
                <a:lnTo>
                  <a:pt x="1155700" y="622300"/>
                </a:lnTo>
                <a:lnTo>
                  <a:pt x="1181100" y="622300"/>
                </a:lnTo>
                <a:lnTo>
                  <a:pt x="1181100" y="609600"/>
                </a:lnTo>
                <a:lnTo>
                  <a:pt x="1187450" y="615950"/>
                </a:lnTo>
                <a:lnTo>
                  <a:pt x="1187450" y="622300"/>
                </a:lnTo>
                <a:lnTo>
                  <a:pt x="1200150" y="622300"/>
                </a:lnTo>
                <a:lnTo>
                  <a:pt x="1200150" y="590550"/>
                </a:lnTo>
                <a:lnTo>
                  <a:pt x="1181100" y="590550"/>
                </a:lnTo>
                <a:lnTo>
                  <a:pt x="1181100" y="603250"/>
                </a:lnTo>
                <a:lnTo>
                  <a:pt x="1174750" y="596900"/>
                </a:lnTo>
                <a:lnTo>
                  <a:pt x="1174750" y="584200"/>
                </a:lnTo>
                <a:lnTo>
                  <a:pt x="1149350" y="584200"/>
                </a:lnTo>
                <a:lnTo>
                  <a:pt x="1149350" y="615950"/>
                </a:lnTo>
                <a:lnTo>
                  <a:pt x="1149350" y="596900"/>
                </a:lnTo>
                <a:lnTo>
                  <a:pt x="1143000" y="590550"/>
                </a:lnTo>
                <a:lnTo>
                  <a:pt x="1143000" y="584200"/>
                </a:lnTo>
                <a:lnTo>
                  <a:pt x="1123950" y="584200"/>
                </a:lnTo>
                <a:close/>
              </a:path>
              <a:path w="1346200" h="692150">
                <a:moveTo>
                  <a:pt x="1079500" y="400050"/>
                </a:moveTo>
                <a:lnTo>
                  <a:pt x="1079500" y="406400"/>
                </a:lnTo>
                <a:lnTo>
                  <a:pt x="1085850" y="406400"/>
                </a:lnTo>
                <a:lnTo>
                  <a:pt x="1079500" y="393700"/>
                </a:lnTo>
                <a:lnTo>
                  <a:pt x="1079500" y="400050"/>
                </a:lnTo>
                <a:close/>
              </a:path>
              <a:path w="1346200" h="692150">
                <a:moveTo>
                  <a:pt x="1073150" y="406400"/>
                </a:moveTo>
                <a:lnTo>
                  <a:pt x="1079500" y="406400"/>
                </a:lnTo>
                <a:lnTo>
                  <a:pt x="1079500" y="393700"/>
                </a:lnTo>
                <a:lnTo>
                  <a:pt x="1085850" y="406400"/>
                </a:lnTo>
                <a:lnTo>
                  <a:pt x="1079500" y="374650"/>
                </a:lnTo>
                <a:lnTo>
                  <a:pt x="1085850" y="406400"/>
                </a:lnTo>
                <a:lnTo>
                  <a:pt x="1085850" y="412750"/>
                </a:lnTo>
                <a:lnTo>
                  <a:pt x="1092200" y="412750"/>
                </a:lnTo>
                <a:lnTo>
                  <a:pt x="1092200" y="368300"/>
                </a:lnTo>
                <a:lnTo>
                  <a:pt x="1079500" y="368300"/>
                </a:lnTo>
                <a:lnTo>
                  <a:pt x="1079500" y="387350"/>
                </a:lnTo>
                <a:lnTo>
                  <a:pt x="1079500" y="368300"/>
                </a:lnTo>
                <a:lnTo>
                  <a:pt x="1073150" y="368300"/>
                </a:lnTo>
                <a:lnTo>
                  <a:pt x="1073150" y="361950"/>
                </a:lnTo>
                <a:lnTo>
                  <a:pt x="1066800" y="361950"/>
                </a:lnTo>
                <a:lnTo>
                  <a:pt x="1066800" y="406400"/>
                </a:lnTo>
                <a:lnTo>
                  <a:pt x="1073150" y="406400"/>
                </a:lnTo>
                <a:close/>
              </a:path>
              <a:path w="1346200" h="692150">
                <a:moveTo>
                  <a:pt x="1041400" y="400050"/>
                </a:moveTo>
                <a:lnTo>
                  <a:pt x="1047750" y="400050"/>
                </a:lnTo>
                <a:lnTo>
                  <a:pt x="1047750" y="387350"/>
                </a:lnTo>
                <a:lnTo>
                  <a:pt x="1054100" y="400050"/>
                </a:lnTo>
                <a:lnTo>
                  <a:pt x="1047750" y="368300"/>
                </a:lnTo>
                <a:lnTo>
                  <a:pt x="1054100" y="400050"/>
                </a:lnTo>
                <a:lnTo>
                  <a:pt x="1054100" y="406400"/>
                </a:lnTo>
                <a:lnTo>
                  <a:pt x="1060450" y="406400"/>
                </a:lnTo>
                <a:lnTo>
                  <a:pt x="1060450" y="361950"/>
                </a:lnTo>
                <a:lnTo>
                  <a:pt x="1047750" y="361950"/>
                </a:lnTo>
                <a:lnTo>
                  <a:pt x="1047750" y="381000"/>
                </a:lnTo>
                <a:lnTo>
                  <a:pt x="1047750" y="361950"/>
                </a:lnTo>
                <a:lnTo>
                  <a:pt x="1041400" y="361950"/>
                </a:lnTo>
                <a:lnTo>
                  <a:pt x="1041400" y="355600"/>
                </a:lnTo>
                <a:lnTo>
                  <a:pt x="1035050" y="355600"/>
                </a:lnTo>
                <a:lnTo>
                  <a:pt x="1035050" y="400050"/>
                </a:lnTo>
                <a:lnTo>
                  <a:pt x="1041400" y="400050"/>
                </a:lnTo>
                <a:close/>
              </a:path>
              <a:path w="1346200" h="692150">
                <a:moveTo>
                  <a:pt x="1028700" y="355600"/>
                </a:moveTo>
                <a:lnTo>
                  <a:pt x="1016000" y="355600"/>
                </a:lnTo>
                <a:lnTo>
                  <a:pt x="1016000" y="381000"/>
                </a:lnTo>
                <a:lnTo>
                  <a:pt x="1016000" y="355600"/>
                </a:lnTo>
                <a:lnTo>
                  <a:pt x="1009650" y="355600"/>
                </a:lnTo>
                <a:lnTo>
                  <a:pt x="1009650" y="349250"/>
                </a:lnTo>
                <a:lnTo>
                  <a:pt x="1003300" y="349250"/>
                </a:lnTo>
                <a:lnTo>
                  <a:pt x="1003300" y="400050"/>
                </a:lnTo>
                <a:lnTo>
                  <a:pt x="1009650" y="400050"/>
                </a:lnTo>
                <a:lnTo>
                  <a:pt x="1009650" y="393700"/>
                </a:lnTo>
                <a:lnTo>
                  <a:pt x="1016000" y="393700"/>
                </a:lnTo>
                <a:lnTo>
                  <a:pt x="1016000" y="387350"/>
                </a:lnTo>
                <a:lnTo>
                  <a:pt x="1022350" y="393700"/>
                </a:lnTo>
                <a:lnTo>
                  <a:pt x="1016000" y="368300"/>
                </a:lnTo>
                <a:lnTo>
                  <a:pt x="1016000" y="361950"/>
                </a:lnTo>
                <a:lnTo>
                  <a:pt x="1016000" y="368300"/>
                </a:lnTo>
                <a:lnTo>
                  <a:pt x="1022350" y="393700"/>
                </a:lnTo>
                <a:lnTo>
                  <a:pt x="1028700" y="400050"/>
                </a:lnTo>
                <a:lnTo>
                  <a:pt x="1028700" y="355600"/>
                </a:lnTo>
                <a:close/>
              </a:path>
              <a:path w="1346200" h="692150">
                <a:moveTo>
                  <a:pt x="1003300" y="209550"/>
                </a:moveTo>
                <a:lnTo>
                  <a:pt x="996950" y="209550"/>
                </a:lnTo>
                <a:lnTo>
                  <a:pt x="996950" y="254000"/>
                </a:lnTo>
                <a:lnTo>
                  <a:pt x="1009650" y="254000"/>
                </a:lnTo>
                <a:lnTo>
                  <a:pt x="1009650" y="247650"/>
                </a:lnTo>
                <a:lnTo>
                  <a:pt x="1016000" y="260350"/>
                </a:lnTo>
                <a:lnTo>
                  <a:pt x="1009650" y="228600"/>
                </a:lnTo>
                <a:lnTo>
                  <a:pt x="1016000" y="260350"/>
                </a:lnTo>
                <a:lnTo>
                  <a:pt x="1022350" y="260350"/>
                </a:lnTo>
                <a:lnTo>
                  <a:pt x="1022350" y="215900"/>
                </a:lnTo>
                <a:lnTo>
                  <a:pt x="1016000" y="215900"/>
                </a:lnTo>
                <a:lnTo>
                  <a:pt x="1009650" y="222250"/>
                </a:lnTo>
                <a:lnTo>
                  <a:pt x="1009650" y="241300"/>
                </a:lnTo>
                <a:lnTo>
                  <a:pt x="1009650" y="222250"/>
                </a:lnTo>
                <a:lnTo>
                  <a:pt x="1003300" y="215900"/>
                </a:lnTo>
                <a:lnTo>
                  <a:pt x="1003300" y="209550"/>
                </a:lnTo>
                <a:close/>
              </a:path>
              <a:path w="1346200" h="692150">
                <a:moveTo>
                  <a:pt x="996950" y="349250"/>
                </a:moveTo>
                <a:lnTo>
                  <a:pt x="984250" y="349250"/>
                </a:lnTo>
                <a:lnTo>
                  <a:pt x="984250" y="393700"/>
                </a:lnTo>
                <a:lnTo>
                  <a:pt x="996950" y="393700"/>
                </a:lnTo>
                <a:lnTo>
                  <a:pt x="996950" y="349250"/>
                </a:lnTo>
                <a:close/>
              </a:path>
              <a:path w="1346200" h="692150">
                <a:moveTo>
                  <a:pt x="977900" y="342900"/>
                </a:moveTo>
                <a:lnTo>
                  <a:pt x="971550" y="342900"/>
                </a:lnTo>
                <a:lnTo>
                  <a:pt x="971550" y="349250"/>
                </a:lnTo>
                <a:lnTo>
                  <a:pt x="965200" y="349250"/>
                </a:lnTo>
                <a:lnTo>
                  <a:pt x="965200" y="387350"/>
                </a:lnTo>
                <a:lnTo>
                  <a:pt x="971550" y="387350"/>
                </a:lnTo>
                <a:lnTo>
                  <a:pt x="971550" y="393700"/>
                </a:lnTo>
                <a:lnTo>
                  <a:pt x="977900" y="393700"/>
                </a:lnTo>
                <a:lnTo>
                  <a:pt x="977900" y="342900"/>
                </a:lnTo>
                <a:close/>
              </a:path>
              <a:path w="1346200" h="692150">
                <a:moveTo>
                  <a:pt x="965200" y="361950"/>
                </a:moveTo>
                <a:lnTo>
                  <a:pt x="958850" y="355600"/>
                </a:lnTo>
                <a:lnTo>
                  <a:pt x="958850" y="342900"/>
                </a:lnTo>
                <a:lnTo>
                  <a:pt x="952500" y="342900"/>
                </a:lnTo>
                <a:lnTo>
                  <a:pt x="952500" y="387350"/>
                </a:lnTo>
                <a:lnTo>
                  <a:pt x="965200" y="387350"/>
                </a:lnTo>
                <a:lnTo>
                  <a:pt x="965200" y="361950"/>
                </a:lnTo>
                <a:close/>
              </a:path>
              <a:path w="1346200" h="692150">
                <a:moveTo>
                  <a:pt x="908050" y="374650"/>
                </a:moveTo>
                <a:lnTo>
                  <a:pt x="908050" y="361950"/>
                </a:lnTo>
                <a:lnTo>
                  <a:pt x="914400" y="368300"/>
                </a:lnTo>
                <a:lnTo>
                  <a:pt x="908050" y="342900"/>
                </a:lnTo>
                <a:lnTo>
                  <a:pt x="914400" y="368300"/>
                </a:lnTo>
                <a:lnTo>
                  <a:pt x="914400" y="381000"/>
                </a:lnTo>
                <a:lnTo>
                  <a:pt x="920750" y="387350"/>
                </a:lnTo>
                <a:lnTo>
                  <a:pt x="920750" y="381000"/>
                </a:lnTo>
                <a:lnTo>
                  <a:pt x="927100" y="381000"/>
                </a:lnTo>
                <a:lnTo>
                  <a:pt x="927100" y="374650"/>
                </a:lnTo>
                <a:lnTo>
                  <a:pt x="933450" y="381000"/>
                </a:lnTo>
                <a:lnTo>
                  <a:pt x="927100" y="355600"/>
                </a:lnTo>
                <a:lnTo>
                  <a:pt x="927100" y="349250"/>
                </a:lnTo>
                <a:lnTo>
                  <a:pt x="933450" y="381000"/>
                </a:lnTo>
                <a:lnTo>
                  <a:pt x="933450" y="387350"/>
                </a:lnTo>
                <a:lnTo>
                  <a:pt x="939800" y="387350"/>
                </a:lnTo>
                <a:lnTo>
                  <a:pt x="946150" y="381000"/>
                </a:lnTo>
                <a:lnTo>
                  <a:pt x="946150" y="374650"/>
                </a:lnTo>
                <a:lnTo>
                  <a:pt x="952500" y="387350"/>
                </a:lnTo>
                <a:lnTo>
                  <a:pt x="946150" y="355600"/>
                </a:lnTo>
                <a:lnTo>
                  <a:pt x="946150" y="349250"/>
                </a:lnTo>
                <a:lnTo>
                  <a:pt x="946150" y="355600"/>
                </a:lnTo>
                <a:lnTo>
                  <a:pt x="952500" y="387350"/>
                </a:lnTo>
                <a:lnTo>
                  <a:pt x="946150" y="342900"/>
                </a:lnTo>
                <a:lnTo>
                  <a:pt x="946150" y="368300"/>
                </a:lnTo>
                <a:lnTo>
                  <a:pt x="946150" y="342900"/>
                </a:lnTo>
                <a:lnTo>
                  <a:pt x="939800" y="342900"/>
                </a:lnTo>
                <a:lnTo>
                  <a:pt x="939800" y="336550"/>
                </a:lnTo>
                <a:lnTo>
                  <a:pt x="933450" y="336550"/>
                </a:lnTo>
                <a:lnTo>
                  <a:pt x="933450" y="342900"/>
                </a:lnTo>
                <a:lnTo>
                  <a:pt x="927100" y="342900"/>
                </a:lnTo>
                <a:lnTo>
                  <a:pt x="927100" y="336550"/>
                </a:lnTo>
                <a:lnTo>
                  <a:pt x="927100" y="368300"/>
                </a:lnTo>
                <a:lnTo>
                  <a:pt x="927100" y="336550"/>
                </a:lnTo>
                <a:lnTo>
                  <a:pt x="908050" y="336550"/>
                </a:lnTo>
                <a:lnTo>
                  <a:pt x="908050" y="355600"/>
                </a:lnTo>
                <a:lnTo>
                  <a:pt x="908050" y="336550"/>
                </a:lnTo>
                <a:lnTo>
                  <a:pt x="901700" y="336550"/>
                </a:lnTo>
                <a:lnTo>
                  <a:pt x="901700" y="330200"/>
                </a:lnTo>
                <a:lnTo>
                  <a:pt x="895350" y="330200"/>
                </a:lnTo>
                <a:lnTo>
                  <a:pt x="895350" y="336550"/>
                </a:lnTo>
                <a:lnTo>
                  <a:pt x="901700" y="381000"/>
                </a:lnTo>
                <a:lnTo>
                  <a:pt x="908050" y="381000"/>
                </a:lnTo>
                <a:lnTo>
                  <a:pt x="908050" y="374650"/>
                </a:lnTo>
                <a:close/>
              </a:path>
              <a:path w="1346200" h="692150">
                <a:moveTo>
                  <a:pt x="857250" y="374650"/>
                </a:moveTo>
                <a:lnTo>
                  <a:pt x="863600" y="374650"/>
                </a:lnTo>
                <a:lnTo>
                  <a:pt x="869950" y="368300"/>
                </a:lnTo>
                <a:lnTo>
                  <a:pt x="869950" y="374650"/>
                </a:lnTo>
                <a:lnTo>
                  <a:pt x="876300" y="374650"/>
                </a:lnTo>
                <a:lnTo>
                  <a:pt x="869950" y="349250"/>
                </a:lnTo>
                <a:lnTo>
                  <a:pt x="876300" y="374650"/>
                </a:lnTo>
                <a:lnTo>
                  <a:pt x="876300" y="381000"/>
                </a:lnTo>
                <a:lnTo>
                  <a:pt x="882650" y="381000"/>
                </a:lnTo>
                <a:lnTo>
                  <a:pt x="882650" y="374650"/>
                </a:lnTo>
                <a:lnTo>
                  <a:pt x="889000" y="374650"/>
                </a:lnTo>
                <a:lnTo>
                  <a:pt x="889000" y="368300"/>
                </a:lnTo>
                <a:lnTo>
                  <a:pt x="895350" y="374650"/>
                </a:lnTo>
                <a:lnTo>
                  <a:pt x="889000" y="349250"/>
                </a:lnTo>
                <a:lnTo>
                  <a:pt x="889000" y="342900"/>
                </a:lnTo>
                <a:lnTo>
                  <a:pt x="889000" y="349250"/>
                </a:lnTo>
                <a:lnTo>
                  <a:pt x="895350" y="374650"/>
                </a:lnTo>
                <a:lnTo>
                  <a:pt x="895350" y="381000"/>
                </a:lnTo>
                <a:lnTo>
                  <a:pt x="901700" y="381000"/>
                </a:lnTo>
                <a:lnTo>
                  <a:pt x="895350" y="336550"/>
                </a:lnTo>
                <a:lnTo>
                  <a:pt x="889000" y="336550"/>
                </a:lnTo>
                <a:lnTo>
                  <a:pt x="889000" y="361950"/>
                </a:lnTo>
                <a:lnTo>
                  <a:pt x="889000" y="336550"/>
                </a:lnTo>
                <a:lnTo>
                  <a:pt x="882650" y="330200"/>
                </a:lnTo>
                <a:lnTo>
                  <a:pt x="882650" y="323850"/>
                </a:lnTo>
                <a:lnTo>
                  <a:pt x="876300" y="323850"/>
                </a:lnTo>
                <a:lnTo>
                  <a:pt x="876300" y="330200"/>
                </a:lnTo>
                <a:lnTo>
                  <a:pt x="869950" y="330200"/>
                </a:lnTo>
                <a:lnTo>
                  <a:pt x="869950" y="361950"/>
                </a:lnTo>
                <a:lnTo>
                  <a:pt x="869950" y="342900"/>
                </a:lnTo>
                <a:lnTo>
                  <a:pt x="863600" y="336550"/>
                </a:lnTo>
                <a:lnTo>
                  <a:pt x="863600" y="323850"/>
                </a:lnTo>
                <a:lnTo>
                  <a:pt x="850900" y="323850"/>
                </a:lnTo>
                <a:lnTo>
                  <a:pt x="850900" y="374650"/>
                </a:lnTo>
                <a:lnTo>
                  <a:pt x="857250" y="374650"/>
                </a:lnTo>
                <a:close/>
              </a:path>
              <a:path w="1346200" h="692150">
                <a:moveTo>
                  <a:pt x="844550" y="317500"/>
                </a:moveTo>
                <a:lnTo>
                  <a:pt x="831850" y="317500"/>
                </a:lnTo>
                <a:lnTo>
                  <a:pt x="831850" y="368300"/>
                </a:lnTo>
                <a:lnTo>
                  <a:pt x="838200" y="374650"/>
                </a:lnTo>
                <a:lnTo>
                  <a:pt x="844550" y="374650"/>
                </a:lnTo>
                <a:lnTo>
                  <a:pt x="844550" y="317500"/>
                </a:lnTo>
                <a:close/>
              </a:path>
              <a:path w="1346200" h="692150">
                <a:moveTo>
                  <a:pt x="819150" y="311150"/>
                </a:moveTo>
                <a:lnTo>
                  <a:pt x="812800" y="311150"/>
                </a:lnTo>
                <a:lnTo>
                  <a:pt x="812800" y="317500"/>
                </a:lnTo>
                <a:lnTo>
                  <a:pt x="806450" y="317500"/>
                </a:lnTo>
                <a:lnTo>
                  <a:pt x="806450" y="361950"/>
                </a:lnTo>
                <a:lnTo>
                  <a:pt x="812800" y="361950"/>
                </a:lnTo>
                <a:lnTo>
                  <a:pt x="812800" y="368300"/>
                </a:lnTo>
                <a:lnTo>
                  <a:pt x="825500" y="368300"/>
                </a:lnTo>
                <a:lnTo>
                  <a:pt x="825500" y="317500"/>
                </a:lnTo>
                <a:lnTo>
                  <a:pt x="819150" y="317500"/>
                </a:lnTo>
                <a:lnTo>
                  <a:pt x="819150" y="311150"/>
                </a:lnTo>
                <a:close/>
              </a:path>
              <a:path w="1346200" h="692150">
                <a:moveTo>
                  <a:pt x="793750" y="361950"/>
                </a:moveTo>
                <a:lnTo>
                  <a:pt x="800100" y="368300"/>
                </a:lnTo>
                <a:lnTo>
                  <a:pt x="800100" y="361950"/>
                </a:lnTo>
                <a:lnTo>
                  <a:pt x="806450" y="361950"/>
                </a:lnTo>
                <a:lnTo>
                  <a:pt x="806450" y="330200"/>
                </a:lnTo>
                <a:lnTo>
                  <a:pt x="800100" y="323850"/>
                </a:lnTo>
                <a:lnTo>
                  <a:pt x="800100" y="311150"/>
                </a:lnTo>
                <a:lnTo>
                  <a:pt x="787400" y="311150"/>
                </a:lnTo>
                <a:lnTo>
                  <a:pt x="787400" y="361950"/>
                </a:lnTo>
                <a:lnTo>
                  <a:pt x="793750" y="361950"/>
                </a:lnTo>
                <a:close/>
              </a:path>
              <a:path w="1346200" h="692150">
                <a:moveTo>
                  <a:pt x="781050" y="311150"/>
                </a:moveTo>
                <a:lnTo>
                  <a:pt x="774700" y="304800"/>
                </a:lnTo>
                <a:lnTo>
                  <a:pt x="762000" y="304800"/>
                </a:lnTo>
                <a:lnTo>
                  <a:pt x="762000" y="355600"/>
                </a:lnTo>
                <a:lnTo>
                  <a:pt x="768350" y="355600"/>
                </a:lnTo>
                <a:lnTo>
                  <a:pt x="768350" y="361950"/>
                </a:lnTo>
                <a:lnTo>
                  <a:pt x="781050" y="361950"/>
                </a:lnTo>
                <a:lnTo>
                  <a:pt x="781050" y="311150"/>
                </a:lnTo>
                <a:close/>
              </a:path>
              <a:path w="1346200" h="692150">
                <a:moveTo>
                  <a:pt x="749300" y="298450"/>
                </a:moveTo>
                <a:lnTo>
                  <a:pt x="742950" y="298450"/>
                </a:lnTo>
                <a:lnTo>
                  <a:pt x="742950" y="304800"/>
                </a:lnTo>
                <a:lnTo>
                  <a:pt x="749300" y="355600"/>
                </a:lnTo>
                <a:lnTo>
                  <a:pt x="755650" y="355600"/>
                </a:lnTo>
                <a:lnTo>
                  <a:pt x="755650" y="304800"/>
                </a:lnTo>
                <a:lnTo>
                  <a:pt x="749300" y="304800"/>
                </a:lnTo>
                <a:lnTo>
                  <a:pt x="749300" y="298450"/>
                </a:lnTo>
                <a:close/>
              </a:path>
              <a:path w="1346200" h="692150">
                <a:moveTo>
                  <a:pt x="692150" y="336550"/>
                </a:moveTo>
                <a:lnTo>
                  <a:pt x="692150" y="349250"/>
                </a:lnTo>
                <a:lnTo>
                  <a:pt x="704850" y="349250"/>
                </a:lnTo>
                <a:lnTo>
                  <a:pt x="711200" y="342900"/>
                </a:lnTo>
                <a:lnTo>
                  <a:pt x="711200" y="317500"/>
                </a:lnTo>
                <a:lnTo>
                  <a:pt x="717550" y="323850"/>
                </a:lnTo>
                <a:lnTo>
                  <a:pt x="717550" y="355600"/>
                </a:lnTo>
                <a:lnTo>
                  <a:pt x="730250" y="355600"/>
                </a:lnTo>
                <a:lnTo>
                  <a:pt x="730250" y="349250"/>
                </a:lnTo>
                <a:lnTo>
                  <a:pt x="736600" y="342900"/>
                </a:lnTo>
                <a:lnTo>
                  <a:pt x="736600" y="336550"/>
                </a:lnTo>
                <a:lnTo>
                  <a:pt x="736600" y="349250"/>
                </a:lnTo>
                <a:lnTo>
                  <a:pt x="742950" y="349250"/>
                </a:lnTo>
                <a:lnTo>
                  <a:pt x="742950" y="355600"/>
                </a:lnTo>
                <a:lnTo>
                  <a:pt x="749300" y="355600"/>
                </a:lnTo>
                <a:lnTo>
                  <a:pt x="742950" y="304800"/>
                </a:lnTo>
                <a:lnTo>
                  <a:pt x="736600" y="304800"/>
                </a:lnTo>
                <a:lnTo>
                  <a:pt x="736600" y="330200"/>
                </a:lnTo>
                <a:lnTo>
                  <a:pt x="730250" y="330200"/>
                </a:lnTo>
                <a:lnTo>
                  <a:pt x="730250" y="298450"/>
                </a:lnTo>
                <a:lnTo>
                  <a:pt x="717550" y="298450"/>
                </a:lnTo>
                <a:lnTo>
                  <a:pt x="711200" y="304800"/>
                </a:lnTo>
                <a:lnTo>
                  <a:pt x="711200" y="311150"/>
                </a:lnTo>
                <a:lnTo>
                  <a:pt x="704850" y="304800"/>
                </a:lnTo>
                <a:lnTo>
                  <a:pt x="704850" y="292100"/>
                </a:lnTo>
                <a:lnTo>
                  <a:pt x="692150" y="292100"/>
                </a:lnTo>
                <a:lnTo>
                  <a:pt x="692150" y="298450"/>
                </a:lnTo>
                <a:lnTo>
                  <a:pt x="685800" y="298450"/>
                </a:lnTo>
                <a:lnTo>
                  <a:pt x="685800" y="330200"/>
                </a:lnTo>
                <a:lnTo>
                  <a:pt x="692150" y="336550"/>
                </a:lnTo>
                <a:close/>
              </a:path>
              <a:path w="1346200" h="692150">
                <a:moveTo>
                  <a:pt x="666750" y="292100"/>
                </a:moveTo>
                <a:lnTo>
                  <a:pt x="660400" y="292100"/>
                </a:lnTo>
                <a:lnTo>
                  <a:pt x="660400" y="336550"/>
                </a:lnTo>
                <a:lnTo>
                  <a:pt x="666750" y="342900"/>
                </a:lnTo>
                <a:lnTo>
                  <a:pt x="673100" y="349250"/>
                </a:lnTo>
                <a:lnTo>
                  <a:pt x="679450" y="342900"/>
                </a:lnTo>
                <a:lnTo>
                  <a:pt x="685800" y="336550"/>
                </a:lnTo>
                <a:lnTo>
                  <a:pt x="685800" y="330200"/>
                </a:lnTo>
                <a:lnTo>
                  <a:pt x="679450" y="323850"/>
                </a:lnTo>
                <a:lnTo>
                  <a:pt x="679450" y="285750"/>
                </a:lnTo>
                <a:lnTo>
                  <a:pt x="666750" y="285750"/>
                </a:lnTo>
                <a:lnTo>
                  <a:pt x="666750" y="292100"/>
                </a:lnTo>
                <a:close/>
              </a:path>
              <a:path w="1346200" h="692150">
                <a:moveTo>
                  <a:pt x="654050" y="285750"/>
                </a:moveTo>
                <a:lnTo>
                  <a:pt x="647700" y="279400"/>
                </a:lnTo>
                <a:lnTo>
                  <a:pt x="635000" y="279400"/>
                </a:lnTo>
                <a:lnTo>
                  <a:pt x="635000" y="336550"/>
                </a:lnTo>
                <a:lnTo>
                  <a:pt x="641350" y="336550"/>
                </a:lnTo>
                <a:lnTo>
                  <a:pt x="641350" y="342900"/>
                </a:lnTo>
                <a:lnTo>
                  <a:pt x="654050" y="342900"/>
                </a:lnTo>
                <a:lnTo>
                  <a:pt x="654050" y="285750"/>
                </a:lnTo>
                <a:close/>
              </a:path>
              <a:path w="1346200" h="692150">
                <a:moveTo>
                  <a:pt x="584200" y="330200"/>
                </a:moveTo>
                <a:lnTo>
                  <a:pt x="590550" y="336550"/>
                </a:lnTo>
                <a:lnTo>
                  <a:pt x="590550" y="330200"/>
                </a:lnTo>
                <a:lnTo>
                  <a:pt x="596900" y="330200"/>
                </a:lnTo>
                <a:lnTo>
                  <a:pt x="596900" y="273050"/>
                </a:lnTo>
                <a:lnTo>
                  <a:pt x="590550" y="266700"/>
                </a:lnTo>
                <a:lnTo>
                  <a:pt x="584200" y="266700"/>
                </a:lnTo>
                <a:lnTo>
                  <a:pt x="577850" y="273050"/>
                </a:lnTo>
                <a:lnTo>
                  <a:pt x="577850" y="330200"/>
                </a:lnTo>
                <a:lnTo>
                  <a:pt x="584200" y="330200"/>
                </a:lnTo>
                <a:close/>
              </a:path>
              <a:path w="1346200" h="692150">
                <a:moveTo>
                  <a:pt x="571500" y="292100"/>
                </a:moveTo>
                <a:lnTo>
                  <a:pt x="565150" y="285750"/>
                </a:lnTo>
                <a:lnTo>
                  <a:pt x="565150" y="266700"/>
                </a:lnTo>
                <a:lnTo>
                  <a:pt x="558800" y="260350"/>
                </a:lnTo>
                <a:lnTo>
                  <a:pt x="552450" y="260350"/>
                </a:lnTo>
                <a:lnTo>
                  <a:pt x="546100" y="266700"/>
                </a:lnTo>
                <a:lnTo>
                  <a:pt x="546100" y="323850"/>
                </a:lnTo>
                <a:lnTo>
                  <a:pt x="552450" y="323850"/>
                </a:lnTo>
                <a:lnTo>
                  <a:pt x="552450" y="330200"/>
                </a:lnTo>
                <a:lnTo>
                  <a:pt x="565150" y="330200"/>
                </a:lnTo>
                <a:lnTo>
                  <a:pt x="565150" y="323850"/>
                </a:lnTo>
                <a:lnTo>
                  <a:pt x="571500" y="317500"/>
                </a:lnTo>
                <a:lnTo>
                  <a:pt x="571500" y="292100"/>
                </a:lnTo>
                <a:close/>
              </a:path>
              <a:path w="1346200" h="692150">
                <a:moveTo>
                  <a:pt x="539750" y="279400"/>
                </a:moveTo>
                <a:lnTo>
                  <a:pt x="533400" y="266700"/>
                </a:lnTo>
                <a:lnTo>
                  <a:pt x="533400" y="260350"/>
                </a:lnTo>
                <a:lnTo>
                  <a:pt x="527050" y="254000"/>
                </a:lnTo>
                <a:lnTo>
                  <a:pt x="520700" y="254000"/>
                </a:lnTo>
                <a:lnTo>
                  <a:pt x="514350" y="260350"/>
                </a:lnTo>
                <a:lnTo>
                  <a:pt x="514350" y="317500"/>
                </a:lnTo>
                <a:lnTo>
                  <a:pt x="520700" y="317500"/>
                </a:lnTo>
                <a:lnTo>
                  <a:pt x="520700" y="323850"/>
                </a:lnTo>
                <a:lnTo>
                  <a:pt x="533400" y="323850"/>
                </a:lnTo>
                <a:lnTo>
                  <a:pt x="533400" y="317500"/>
                </a:lnTo>
                <a:lnTo>
                  <a:pt x="539750" y="311150"/>
                </a:lnTo>
                <a:lnTo>
                  <a:pt x="539750" y="279400"/>
                </a:lnTo>
                <a:close/>
              </a:path>
              <a:path w="1346200" h="692150">
                <a:moveTo>
                  <a:pt x="488950" y="317500"/>
                </a:moveTo>
                <a:lnTo>
                  <a:pt x="501650" y="317500"/>
                </a:lnTo>
                <a:lnTo>
                  <a:pt x="501650" y="254000"/>
                </a:lnTo>
                <a:lnTo>
                  <a:pt x="495300" y="254000"/>
                </a:lnTo>
                <a:lnTo>
                  <a:pt x="495300" y="247650"/>
                </a:lnTo>
                <a:lnTo>
                  <a:pt x="482600" y="247650"/>
                </a:lnTo>
                <a:lnTo>
                  <a:pt x="482600" y="317500"/>
                </a:lnTo>
                <a:lnTo>
                  <a:pt x="488950" y="317500"/>
                </a:lnTo>
                <a:close/>
              </a:path>
              <a:path w="1346200" h="692150">
                <a:moveTo>
                  <a:pt x="450850" y="247650"/>
                </a:moveTo>
                <a:lnTo>
                  <a:pt x="444500" y="247650"/>
                </a:lnTo>
                <a:lnTo>
                  <a:pt x="444500" y="304800"/>
                </a:lnTo>
                <a:lnTo>
                  <a:pt x="450850" y="311150"/>
                </a:lnTo>
                <a:lnTo>
                  <a:pt x="469900" y="311150"/>
                </a:lnTo>
                <a:lnTo>
                  <a:pt x="469900" y="247650"/>
                </a:lnTo>
                <a:lnTo>
                  <a:pt x="463550" y="247650"/>
                </a:lnTo>
                <a:lnTo>
                  <a:pt x="463550" y="241300"/>
                </a:lnTo>
                <a:lnTo>
                  <a:pt x="450850" y="241300"/>
                </a:lnTo>
                <a:lnTo>
                  <a:pt x="450850" y="247650"/>
                </a:lnTo>
                <a:close/>
              </a:path>
              <a:path w="1346200" h="692150">
                <a:moveTo>
                  <a:pt x="412750" y="241300"/>
                </a:moveTo>
                <a:lnTo>
                  <a:pt x="406400" y="241300"/>
                </a:lnTo>
                <a:lnTo>
                  <a:pt x="406400" y="298450"/>
                </a:lnTo>
                <a:lnTo>
                  <a:pt x="412750" y="304800"/>
                </a:lnTo>
                <a:lnTo>
                  <a:pt x="431800" y="304800"/>
                </a:lnTo>
                <a:lnTo>
                  <a:pt x="431800" y="241300"/>
                </a:lnTo>
                <a:lnTo>
                  <a:pt x="425450" y="241300"/>
                </a:lnTo>
                <a:lnTo>
                  <a:pt x="425450" y="234950"/>
                </a:lnTo>
                <a:lnTo>
                  <a:pt x="412750" y="234950"/>
                </a:lnTo>
                <a:lnTo>
                  <a:pt x="412750" y="241300"/>
                </a:lnTo>
                <a:close/>
              </a:path>
              <a:path w="1346200" h="692150">
                <a:moveTo>
                  <a:pt x="374650" y="298450"/>
                </a:moveTo>
                <a:lnTo>
                  <a:pt x="393700" y="298450"/>
                </a:lnTo>
                <a:lnTo>
                  <a:pt x="393700" y="234950"/>
                </a:lnTo>
                <a:lnTo>
                  <a:pt x="387350" y="228600"/>
                </a:lnTo>
                <a:lnTo>
                  <a:pt x="374650" y="228600"/>
                </a:lnTo>
                <a:lnTo>
                  <a:pt x="368300" y="234950"/>
                </a:lnTo>
                <a:lnTo>
                  <a:pt x="368300" y="298450"/>
                </a:lnTo>
                <a:lnTo>
                  <a:pt x="374650" y="298450"/>
                </a:lnTo>
                <a:close/>
              </a:path>
              <a:path w="1346200" h="692150">
                <a:moveTo>
                  <a:pt x="342900" y="215900"/>
                </a:moveTo>
                <a:lnTo>
                  <a:pt x="336550" y="215900"/>
                </a:lnTo>
                <a:lnTo>
                  <a:pt x="336550" y="222250"/>
                </a:lnTo>
                <a:lnTo>
                  <a:pt x="330200" y="222250"/>
                </a:lnTo>
                <a:lnTo>
                  <a:pt x="330200" y="228600"/>
                </a:lnTo>
                <a:lnTo>
                  <a:pt x="323850" y="234950"/>
                </a:lnTo>
                <a:lnTo>
                  <a:pt x="330200" y="241300"/>
                </a:lnTo>
                <a:lnTo>
                  <a:pt x="330200" y="247650"/>
                </a:lnTo>
                <a:lnTo>
                  <a:pt x="323850" y="254000"/>
                </a:lnTo>
                <a:lnTo>
                  <a:pt x="323850" y="273050"/>
                </a:lnTo>
                <a:lnTo>
                  <a:pt x="330200" y="279400"/>
                </a:lnTo>
                <a:lnTo>
                  <a:pt x="330200" y="292100"/>
                </a:lnTo>
                <a:lnTo>
                  <a:pt x="349250" y="292100"/>
                </a:lnTo>
                <a:lnTo>
                  <a:pt x="355600" y="285750"/>
                </a:lnTo>
                <a:lnTo>
                  <a:pt x="355600" y="228600"/>
                </a:lnTo>
                <a:lnTo>
                  <a:pt x="349250" y="222250"/>
                </a:lnTo>
                <a:lnTo>
                  <a:pt x="342900" y="222250"/>
                </a:lnTo>
                <a:lnTo>
                  <a:pt x="342900" y="215900"/>
                </a:lnTo>
                <a:close/>
              </a:path>
              <a:path w="1346200" h="692150">
                <a:moveTo>
                  <a:pt x="1327150" y="368300"/>
                </a:moveTo>
                <a:lnTo>
                  <a:pt x="1320800" y="361950"/>
                </a:lnTo>
                <a:lnTo>
                  <a:pt x="1320800" y="393700"/>
                </a:lnTo>
                <a:lnTo>
                  <a:pt x="1327150" y="393700"/>
                </a:lnTo>
                <a:lnTo>
                  <a:pt x="1327150" y="374650"/>
                </a:lnTo>
                <a:lnTo>
                  <a:pt x="1333500" y="381000"/>
                </a:lnTo>
                <a:lnTo>
                  <a:pt x="1333500" y="368300"/>
                </a:lnTo>
                <a:lnTo>
                  <a:pt x="1327150" y="368300"/>
                </a:lnTo>
                <a:close/>
              </a:path>
              <a:path w="1346200" h="692150">
                <a:moveTo>
                  <a:pt x="1333500" y="469900"/>
                </a:moveTo>
                <a:lnTo>
                  <a:pt x="1327150" y="469900"/>
                </a:lnTo>
                <a:lnTo>
                  <a:pt x="1327150" y="476250"/>
                </a:lnTo>
                <a:lnTo>
                  <a:pt x="1333500" y="501650"/>
                </a:lnTo>
                <a:lnTo>
                  <a:pt x="1333500" y="469900"/>
                </a:lnTo>
                <a:close/>
              </a:path>
              <a:path w="1346200" h="692150">
                <a:moveTo>
                  <a:pt x="1333500" y="387350"/>
                </a:moveTo>
                <a:lnTo>
                  <a:pt x="1333500" y="393700"/>
                </a:lnTo>
                <a:lnTo>
                  <a:pt x="1339850" y="393700"/>
                </a:lnTo>
                <a:lnTo>
                  <a:pt x="1339850" y="387350"/>
                </a:lnTo>
                <a:lnTo>
                  <a:pt x="1333500" y="387350"/>
                </a:lnTo>
                <a:close/>
              </a:path>
              <a:path w="1346200" h="692150">
                <a:moveTo>
                  <a:pt x="1301750" y="330200"/>
                </a:moveTo>
                <a:lnTo>
                  <a:pt x="1308100" y="330200"/>
                </a:lnTo>
                <a:lnTo>
                  <a:pt x="1301750" y="317500"/>
                </a:lnTo>
                <a:lnTo>
                  <a:pt x="1308100" y="330200"/>
                </a:lnTo>
                <a:lnTo>
                  <a:pt x="1308100" y="311150"/>
                </a:lnTo>
                <a:lnTo>
                  <a:pt x="1301750" y="311150"/>
                </a:lnTo>
                <a:lnTo>
                  <a:pt x="1301750" y="330200"/>
                </a:lnTo>
                <a:close/>
              </a:path>
              <a:path w="1346200" h="692150">
                <a:moveTo>
                  <a:pt x="1314450" y="361950"/>
                </a:moveTo>
                <a:lnTo>
                  <a:pt x="1308100" y="361950"/>
                </a:lnTo>
                <a:lnTo>
                  <a:pt x="1308100" y="387350"/>
                </a:lnTo>
                <a:lnTo>
                  <a:pt x="1314450" y="393700"/>
                </a:lnTo>
                <a:lnTo>
                  <a:pt x="1314450" y="361950"/>
                </a:lnTo>
                <a:close/>
              </a:path>
              <a:path w="1346200" h="692150">
                <a:moveTo>
                  <a:pt x="1295400" y="361950"/>
                </a:moveTo>
                <a:lnTo>
                  <a:pt x="1289050" y="361950"/>
                </a:lnTo>
                <a:lnTo>
                  <a:pt x="1289050" y="387350"/>
                </a:lnTo>
                <a:lnTo>
                  <a:pt x="1295400" y="387350"/>
                </a:lnTo>
                <a:lnTo>
                  <a:pt x="1295400" y="368300"/>
                </a:lnTo>
                <a:lnTo>
                  <a:pt x="1301750" y="381000"/>
                </a:lnTo>
                <a:lnTo>
                  <a:pt x="1301750" y="355600"/>
                </a:lnTo>
                <a:lnTo>
                  <a:pt x="1295400" y="355600"/>
                </a:lnTo>
                <a:lnTo>
                  <a:pt x="1295400" y="361950"/>
                </a:lnTo>
                <a:close/>
              </a:path>
              <a:path w="1346200" h="692150">
                <a:moveTo>
                  <a:pt x="1301750" y="584200"/>
                </a:moveTo>
                <a:lnTo>
                  <a:pt x="1295400" y="577850"/>
                </a:lnTo>
                <a:lnTo>
                  <a:pt x="1295400" y="622300"/>
                </a:lnTo>
                <a:lnTo>
                  <a:pt x="1295400" y="615950"/>
                </a:lnTo>
                <a:lnTo>
                  <a:pt x="1301750" y="622300"/>
                </a:lnTo>
                <a:lnTo>
                  <a:pt x="1301750" y="584200"/>
                </a:lnTo>
                <a:close/>
              </a:path>
            </a:pathLst>
          </a:custGeom>
          <a:solidFill>
            <a:srgbClr val="33CBCC"/>
          </a:solidFill>
        </p:spPr>
        <p:txBody>
          <a:bodyPr wrap="square" lIns="0" tIns="0" rIns="0" bIns="0" rtlCol="0">
            <a:noAutofit/>
          </a:bodyPr>
          <a:lstStyle/>
          <a:p>
            <a:endParaRPr/>
          </a:p>
        </p:txBody>
      </p:sp>
      <p:sp>
        <p:nvSpPr>
          <p:cNvPr id="8" name="object 8"/>
          <p:cNvSpPr/>
          <p:nvPr/>
        </p:nvSpPr>
        <p:spPr>
          <a:xfrm>
            <a:off x="20193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9" name="object 9"/>
          <p:cNvSpPr/>
          <p:nvPr/>
        </p:nvSpPr>
        <p:spPr>
          <a:xfrm>
            <a:off x="19558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0" name="object 10"/>
          <p:cNvSpPr/>
          <p:nvPr/>
        </p:nvSpPr>
        <p:spPr>
          <a:xfrm>
            <a:off x="19304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1" name="object 11"/>
          <p:cNvSpPr/>
          <p:nvPr/>
        </p:nvSpPr>
        <p:spPr>
          <a:xfrm>
            <a:off x="1909445" y="1270000"/>
            <a:ext cx="0" cy="6350"/>
          </a:xfrm>
          <a:custGeom>
            <a:avLst/>
            <a:gdLst/>
            <a:ahLst/>
            <a:cxnLst/>
            <a:rect l="l" t="t" r="r" b="b"/>
            <a:pathLst>
              <a:path h="6350">
                <a:moveTo>
                  <a:pt x="0" y="0"/>
                </a:moveTo>
                <a:lnTo>
                  <a:pt x="0" y="6350"/>
                </a:lnTo>
              </a:path>
            </a:pathLst>
          </a:custGeom>
          <a:ln w="7620">
            <a:solidFill>
              <a:srgbClr val="33CBCC"/>
            </a:solidFill>
          </a:ln>
        </p:spPr>
        <p:txBody>
          <a:bodyPr wrap="square" lIns="0" tIns="0" rIns="0" bIns="0" rtlCol="0">
            <a:noAutofit/>
          </a:bodyPr>
          <a:lstStyle/>
          <a:p>
            <a:endParaRPr/>
          </a:p>
        </p:txBody>
      </p:sp>
      <p:sp>
        <p:nvSpPr>
          <p:cNvPr id="12" name="object 12"/>
          <p:cNvSpPr/>
          <p:nvPr/>
        </p:nvSpPr>
        <p:spPr>
          <a:xfrm>
            <a:off x="188595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3" name="object 13"/>
          <p:cNvSpPr/>
          <p:nvPr/>
        </p:nvSpPr>
        <p:spPr>
          <a:xfrm>
            <a:off x="1987550" y="1314450"/>
            <a:ext cx="31750" cy="0"/>
          </a:xfrm>
          <a:custGeom>
            <a:avLst/>
            <a:gdLst/>
            <a:ahLst/>
            <a:cxnLst/>
            <a:rect l="l" t="t" r="r" b="b"/>
            <a:pathLst>
              <a:path w="31750">
                <a:moveTo>
                  <a:pt x="0" y="0"/>
                </a:moveTo>
                <a:lnTo>
                  <a:pt x="31750" y="0"/>
                </a:lnTo>
              </a:path>
            </a:pathLst>
          </a:custGeom>
          <a:ln w="39370">
            <a:solidFill>
              <a:srgbClr val="33CBCC"/>
            </a:solidFill>
          </a:ln>
        </p:spPr>
        <p:txBody>
          <a:bodyPr wrap="square" lIns="0" tIns="0" rIns="0" bIns="0" rtlCol="0">
            <a:noAutofit/>
          </a:bodyPr>
          <a:lstStyle/>
          <a:p>
            <a:endParaRPr/>
          </a:p>
        </p:txBody>
      </p:sp>
      <p:sp>
        <p:nvSpPr>
          <p:cNvPr id="14" name="object 14"/>
          <p:cNvSpPr/>
          <p:nvPr/>
        </p:nvSpPr>
        <p:spPr>
          <a:xfrm>
            <a:off x="2000250" y="135572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5" name="object 15"/>
          <p:cNvSpPr/>
          <p:nvPr/>
        </p:nvSpPr>
        <p:spPr>
          <a:xfrm>
            <a:off x="1409700" y="1323975"/>
            <a:ext cx="88900" cy="0"/>
          </a:xfrm>
          <a:custGeom>
            <a:avLst/>
            <a:gdLst/>
            <a:ahLst/>
            <a:cxnLst/>
            <a:rect l="l" t="t" r="r" b="b"/>
            <a:pathLst>
              <a:path w="88900">
                <a:moveTo>
                  <a:pt x="0" y="0"/>
                </a:moveTo>
                <a:lnTo>
                  <a:pt x="88900" y="0"/>
                </a:lnTo>
              </a:path>
            </a:pathLst>
          </a:custGeom>
          <a:ln w="58419">
            <a:solidFill>
              <a:srgbClr val="33CBCC"/>
            </a:solidFill>
          </a:ln>
        </p:spPr>
        <p:txBody>
          <a:bodyPr wrap="square" lIns="0" tIns="0" rIns="0" bIns="0" rtlCol="0">
            <a:noAutofit/>
          </a:bodyPr>
          <a:lstStyle/>
          <a:p>
            <a:endParaRPr/>
          </a:p>
        </p:txBody>
      </p:sp>
      <p:sp>
        <p:nvSpPr>
          <p:cNvPr id="16" name="object 16"/>
          <p:cNvSpPr/>
          <p:nvPr/>
        </p:nvSpPr>
        <p:spPr>
          <a:xfrm>
            <a:off x="1263650" y="1323975"/>
            <a:ext cx="107950" cy="0"/>
          </a:xfrm>
          <a:custGeom>
            <a:avLst/>
            <a:gdLst/>
            <a:ahLst/>
            <a:cxnLst/>
            <a:rect l="l" t="t" r="r" b="b"/>
            <a:pathLst>
              <a:path w="107950">
                <a:moveTo>
                  <a:pt x="0" y="0"/>
                </a:moveTo>
                <a:lnTo>
                  <a:pt x="107950" y="0"/>
                </a:lnTo>
              </a:path>
            </a:pathLst>
          </a:custGeom>
          <a:ln w="58419">
            <a:solidFill>
              <a:srgbClr val="33CBCC"/>
            </a:solidFill>
          </a:ln>
        </p:spPr>
        <p:txBody>
          <a:bodyPr wrap="square" lIns="0" tIns="0" rIns="0" bIns="0" rtlCol="0">
            <a:noAutofit/>
          </a:bodyPr>
          <a:lstStyle/>
          <a:p>
            <a:endParaRPr/>
          </a:p>
        </p:txBody>
      </p:sp>
      <p:sp>
        <p:nvSpPr>
          <p:cNvPr id="17" name="object 17"/>
          <p:cNvSpPr/>
          <p:nvPr/>
        </p:nvSpPr>
        <p:spPr>
          <a:xfrm>
            <a:off x="952500" y="1543050"/>
            <a:ext cx="3454400" cy="2908300"/>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5130800" y="1403350"/>
            <a:ext cx="4432300" cy="325120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774700" y="349250"/>
            <a:ext cx="9144000" cy="1123950"/>
          </a:xfrm>
          <a:prstGeom prst="rect">
            <a:avLst/>
          </a:prstGeom>
        </p:spPr>
        <p:txBody>
          <a:bodyPr wrap="square" lIns="0" tIns="0" rIns="0" bIns="0" rtlCol="0">
            <a:noAutofit/>
          </a:bodyPr>
          <a:lstStyle/>
          <a:p>
            <a:pPr marR="126542" algn="r">
              <a:lnSpc>
                <a:spcPct val="112333"/>
              </a:lnSpc>
              <a:spcBef>
                <a:spcPts val="400"/>
              </a:spcBef>
            </a:pPr>
            <a:r>
              <a:rPr sz="1200" spc="0" dirty="0" smtClean="0">
                <a:solidFill>
                  <a:srgbClr val="6698FE"/>
                </a:solidFill>
                <a:latin typeface="VNI-Helve"/>
                <a:cs typeface="VNI-Helve"/>
              </a:rPr>
              <a:t>9</a:t>
            </a:r>
            <a:endParaRPr sz="1200">
              <a:latin typeface="VNI-Helve"/>
              <a:cs typeface="VNI-Helve"/>
            </a:endParaRPr>
          </a:p>
          <a:p>
            <a:pPr marL="1047699">
              <a:lnSpc>
                <a:spcPct val="95825"/>
              </a:lnSpc>
              <a:spcBef>
                <a:spcPts val="1017"/>
              </a:spcBef>
            </a:pPr>
            <a:r>
              <a:rPr sz="3600" spc="0" dirty="0" smtClean="0">
                <a:solidFill>
                  <a:srgbClr val="0000CB"/>
                </a:solidFill>
                <a:latin typeface="Times New Roman"/>
                <a:cs typeface="Times New Roman"/>
              </a:rPr>
              <a:t>Dịch</a:t>
            </a:r>
            <a:r>
              <a:rPr sz="3600" spc="203" dirty="0" smtClean="0">
                <a:solidFill>
                  <a:srgbClr val="0000CB"/>
                </a:solidFill>
                <a:latin typeface="Times New Roman"/>
                <a:cs typeface="Times New Roman"/>
              </a:rPr>
              <a:t> </a:t>
            </a:r>
            <a:r>
              <a:rPr sz="3600" spc="0" dirty="0" smtClean="0">
                <a:solidFill>
                  <a:srgbClr val="0000CB"/>
                </a:solidFill>
                <a:latin typeface="Times New Roman"/>
                <a:cs typeface="Times New Roman"/>
              </a:rPr>
              <a:t>SARS</a:t>
            </a:r>
            <a:r>
              <a:rPr sz="3600" spc="179" dirty="0" smtClean="0">
                <a:solidFill>
                  <a:srgbClr val="0000CB"/>
                </a:solidFill>
                <a:latin typeface="Times New Roman"/>
                <a:cs typeface="Times New Roman"/>
              </a:rPr>
              <a:t> </a:t>
            </a:r>
            <a:r>
              <a:rPr sz="3600" spc="0" dirty="0" smtClean="0">
                <a:solidFill>
                  <a:srgbClr val="0000CB"/>
                </a:solidFill>
                <a:latin typeface="Times New Roman"/>
                <a:cs typeface="Times New Roman"/>
              </a:rPr>
              <a:t>– Coronavirus</a:t>
            </a:r>
            <a:r>
              <a:rPr sz="3600" spc="-80" dirty="0" smtClean="0">
                <a:solidFill>
                  <a:srgbClr val="0000CB"/>
                </a:solidFill>
                <a:latin typeface="Times New Roman"/>
                <a:cs typeface="Times New Roman"/>
              </a:rPr>
              <a:t> </a:t>
            </a:r>
            <a:r>
              <a:rPr sz="3600" spc="0" dirty="0" smtClean="0">
                <a:solidFill>
                  <a:srgbClr val="0000CB"/>
                </a:solidFill>
                <a:latin typeface="Times New Roman"/>
                <a:cs typeface="Times New Roman"/>
              </a:rPr>
              <a:t>năm</a:t>
            </a:r>
            <a:r>
              <a:rPr sz="3600" spc="557" dirty="0" smtClean="0">
                <a:solidFill>
                  <a:srgbClr val="0000CB"/>
                </a:solidFill>
                <a:latin typeface="Times New Roman"/>
                <a:cs typeface="Times New Roman"/>
              </a:rPr>
              <a:t> </a:t>
            </a:r>
            <a:r>
              <a:rPr sz="3600" spc="0" dirty="0" smtClean="0">
                <a:solidFill>
                  <a:srgbClr val="0000CB"/>
                </a:solidFill>
                <a:latin typeface="Times New Roman"/>
                <a:cs typeface="Times New Roman"/>
              </a:rPr>
              <a:t>2003</a:t>
            </a:r>
            <a:endParaRPr sz="3600">
              <a:latin typeface="Times New Roman"/>
              <a:cs typeface="Times New Roman"/>
            </a:endParaRPr>
          </a:p>
        </p:txBody>
      </p:sp>
      <p:sp>
        <p:nvSpPr>
          <p:cNvPr id="3" name="object 3"/>
          <p:cNvSpPr txBox="1"/>
          <p:nvPr/>
        </p:nvSpPr>
        <p:spPr>
          <a:xfrm>
            <a:off x="774700" y="1473200"/>
            <a:ext cx="9144000" cy="5734050"/>
          </a:xfrm>
          <a:prstGeom prst="rect">
            <a:avLst/>
          </a:prstGeom>
        </p:spPr>
        <p:txBody>
          <a:bodyPr wrap="square" lIns="0" tIns="0" rIns="0" bIns="0" rtlCol="0">
            <a:noAutofit/>
          </a:bodyPr>
          <a:lstStyle/>
          <a:p>
            <a:pPr>
              <a:lnSpc>
                <a:spcPts val="1000"/>
              </a:lnSpc>
            </a:pPr>
            <a:endParaRPr sz="1000"/>
          </a:p>
          <a:p>
            <a:pPr marL="419277" marR="1324057" indent="-228">
              <a:lnSpc>
                <a:spcPts val="2150"/>
              </a:lnSpc>
              <a:spcBef>
                <a:spcPts val="27588"/>
              </a:spcBef>
            </a:pPr>
            <a:r>
              <a:rPr sz="1800" spc="-9" dirty="0" smtClean="0">
                <a:solidFill>
                  <a:srgbClr val="010098"/>
                </a:solidFill>
                <a:latin typeface="Tahoma"/>
                <a:cs typeface="Tahoma"/>
              </a:rPr>
              <a:t>B</a:t>
            </a:r>
            <a:r>
              <a:rPr sz="1800" spc="0" dirty="0" smtClean="0">
                <a:solidFill>
                  <a:srgbClr val="010098"/>
                </a:solidFill>
                <a:latin typeface="Arial"/>
                <a:cs typeface="Arial"/>
              </a:rPr>
              <a:t>ệ</a:t>
            </a:r>
            <a:r>
              <a:rPr sz="1800" spc="0" dirty="0" smtClean="0">
                <a:solidFill>
                  <a:srgbClr val="010098"/>
                </a:solidFill>
                <a:latin typeface="Tahoma"/>
                <a:cs typeface="Tahoma"/>
              </a:rPr>
              <a:t>nh SAR</a:t>
            </a:r>
            <a:r>
              <a:rPr sz="1800" spc="-25" dirty="0" smtClean="0">
                <a:solidFill>
                  <a:srgbClr val="010098"/>
                </a:solidFill>
                <a:latin typeface="Tahoma"/>
                <a:cs typeface="Tahoma"/>
              </a:rPr>
              <a:t>S</a:t>
            </a:r>
            <a:r>
              <a:rPr sz="1800" spc="0" dirty="0" smtClean="0">
                <a:solidFill>
                  <a:srgbClr val="010098"/>
                </a:solidFill>
                <a:latin typeface="Tahoma"/>
                <a:cs typeface="Tahoma"/>
              </a:rPr>
              <a:t>: do</a:t>
            </a:r>
            <a:r>
              <a:rPr sz="1800" spc="29" dirty="0" smtClean="0">
                <a:solidFill>
                  <a:srgbClr val="010098"/>
                </a:solidFill>
                <a:latin typeface="Tahoma"/>
                <a:cs typeface="Tahoma"/>
              </a:rPr>
              <a:t> </a:t>
            </a:r>
            <a:r>
              <a:rPr sz="1800" spc="0" dirty="0" smtClean="0">
                <a:solidFill>
                  <a:srgbClr val="010098"/>
                </a:solidFill>
                <a:latin typeface="Tahoma"/>
                <a:cs typeface="Tahoma"/>
              </a:rPr>
              <a:t>virus</a:t>
            </a:r>
            <a:r>
              <a:rPr sz="1800" spc="-25" dirty="0" smtClean="0">
                <a:solidFill>
                  <a:srgbClr val="010098"/>
                </a:solidFill>
                <a:latin typeface="Tahoma"/>
                <a:cs typeface="Tahoma"/>
              </a:rPr>
              <a:t> </a:t>
            </a:r>
            <a:r>
              <a:rPr sz="1800" spc="0" dirty="0" smtClean="0">
                <a:solidFill>
                  <a:srgbClr val="010098"/>
                </a:solidFill>
                <a:latin typeface="Tahoma"/>
                <a:cs typeface="Tahoma"/>
              </a:rPr>
              <a:t>SARS-CoV,</a:t>
            </a:r>
            <a:r>
              <a:rPr sz="1800" spc="-9" dirty="0" smtClean="0">
                <a:solidFill>
                  <a:srgbClr val="010098"/>
                </a:solidFill>
                <a:latin typeface="Tahoma"/>
                <a:cs typeface="Tahoma"/>
              </a:rPr>
              <a:t> </a:t>
            </a:r>
            <a:r>
              <a:rPr sz="1800" spc="0" dirty="0" smtClean="0">
                <a:solidFill>
                  <a:srgbClr val="FE0000"/>
                </a:solidFill>
                <a:latin typeface="Tahoma"/>
                <a:cs typeface="Tahoma"/>
              </a:rPr>
              <a:t>có</a:t>
            </a:r>
            <a:r>
              <a:rPr sz="1800" spc="-19" dirty="0" smtClean="0">
                <a:solidFill>
                  <a:srgbClr val="FE0000"/>
                </a:solidFill>
                <a:latin typeface="Tahoma"/>
                <a:cs typeface="Tahoma"/>
              </a:rPr>
              <a:t> </a:t>
            </a:r>
            <a:r>
              <a:rPr sz="1800" spc="0" dirty="0" smtClean="0">
                <a:solidFill>
                  <a:srgbClr val="FE0000"/>
                </a:solidFill>
                <a:latin typeface="Tahoma"/>
                <a:cs typeface="Tahoma"/>
              </a:rPr>
              <a:t>t</a:t>
            </a:r>
            <a:r>
              <a:rPr sz="1800" spc="-4" dirty="0" smtClean="0">
                <a:solidFill>
                  <a:srgbClr val="FE0000"/>
                </a:solidFill>
                <a:latin typeface="Tahoma"/>
                <a:cs typeface="Tahoma"/>
              </a:rPr>
              <a:t>h</a:t>
            </a:r>
            <a:r>
              <a:rPr sz="1800" spc="0" dirty="0" smtClean="0">
                <a:solidFill>
                  <a:srgbClr val="FE0000"/>
                </a:solidFill>
                <a:latin typeface="Tahoma"/>
                <a:cs typeface="Tahoma"/>
              </a:rPr>
              <a:t>ể</a:t>
            </a:r>
            <a:r>
              <a:rPr sz="1800" spc="39" dirty="0" smtClean="0">
                <a:solidFill>
                  <a:srgbClr val="FE0000"/>
                </a:solidFill>
                <a:latin typeface="Tahoma"/>
                <a:cs typeface="Tahoma"/>
              </a:rPr>
              <a:t> </a:t>
            </a:r>
            <a:r>
              <a:rPr sz="1800" spc="4" dirty="0" smtClean="0">
                <a:solidFill>
                  <a:srgbClr val="FE0000"/>
                </a:solidFill>
                <a:latin typeface="Tahoma"/>
                <a:cs typeface="Tahoma"/>
              </a:rPr>
              <a:t>d</a:t>
            </a:r>
            <a:r>
              <a:rPr sz="1800" spc="0" dirty="0" smtClean="0">
                <a:solidFill>
                  <a:srgbClr val="FE0000"/>
                </a:solidFill>
                <a:latin typeface="Tahoma"/>
                <a:cs typeface="Tahoma"/>
              </a:rPr>
              <a:t>ễ dàng </a:t>
            </a:r>
            <a:r>
              <a:rPr sz="1800" spc="-29" dirty="0" smtClean="0">
                <a:solidFill>
                  <a:srgbClr val="FE0000"/>
                </a:solidFill>
                <a:latin typeface="Tahoma"/>
                <a:cs typeface="Tahoma"/>
              </a:rPr>
              <a:t>l</a:t>
            </a:r>
            <a:r>
              <a:rPr sz="1800" spc="0" dirty="0" smtClean="0">
                <a:solidFill>
                  <a:srgbClr val="FE0000"/>
                </a:solidFill>
                <a:latin typeface="Tahoma"/>
                <a:cs typeface="Tahoma"/>
              </a:rPr>
              <a:t>ây </a:t>
            </a:r>
            <a:r>
              <a:rPr sz="1800" spc="44" dirty="0" smtClean="0">
                <a:solidFill>
                  <a:srgbClr val="FE0000"/>
                </a:solidFill>
                <a:latin typeface="Tahoma"/>
                <a:cs typeface="Tahoma"/>
              </a:rPr>
              <a:t>t</a:t>
            </a:r>
            <a:r>
              <a:rPr sz="1800" spc="0" dirty="0" smtClean="0">
                <a:solidFill>
                  <a:srgbClr val="FE0000"/>
                </a:solidFill>
                <a:latin typeface="Tahoma"/>
                <a:cs typeface="Tahoma"/>
              </a:rPr>
              <a:t>ừ</a:t>
            </a:r>
            <a:r>
              <a:rPr sz="1800" spc="9" dirty="0" smtClean="0">
                <a:solidFill>
                  <a:srgbClr val="FE0000"/>
                </a:solidFill>
                <a:latin typeface="Tahoma"/>
                <a:cs typeface="Tahoma"/>
              </a:rPr>
              <a:t> </a:t>
            </a:r>
            <a:r>
              <a:rPr sz="1800" spc="0" dirty="0" smtClean="0">
                <a:solidFill>
                  <a:srgbClr val="FE0000"/>
                </a:solidFill>
                <a:latin typeface="Tahoma"/>
                <a:cs typeface="Tahoma"/>
              </a:rPr>
              <a:t>ng</a:t>
            </a:r>
            <a:r>
              <a:rPr sz="1800" spc="-4" dirty="0" smtClean="0">
                <a:solidFill>
                  <a:srgbClr val="FE0000"/>
                </a:solidFill>
                <a:latin typeface="Tahoma"/>
                <a:cs typeface="Tahoma"/>
              </a:rPr>
              <a:t>ư</a:t>
            </a:r>
            <a:r>
              <a:rPr sz="1800" spc="-14" dirty="0" smtClean="0">
                <a:solidFill>
                  <a:srgbClr val="FE0000"/>
                </a:solidFill>
                <a:latin typeface="Tahoma"/>
                <a:cs typeface="Tahoma"/>
              </a:rPr>
              <a:t>ờ</a:t>
            </a:r>
            <a:r>
              <a:rPr sz="1800" spc="0" dirty="0" smtClean="0">
                <a:solidFill>
                  <a:srgbClr val="FE0000"/>
                </a:solidFill>
                <a:latin typeface="Tahoma"/>
                <a:cs typeface="Tahoma"/>
              </a:rPr>
              <a:t>i</a:t>
            </a:r>
            <a:r>
              <a:rPr sz="1800" spc="-25" dirty="0" smtClean="0">
                <a:solidFill>
                  <a:srgbClr val="FE0000"/>
                </a:solidFill>
                <a:latin typeface="Tahoma"/>
                <a:cs typeface="Tahoma"/>
              </a:rPr>
              <a:t> </a:t>
            </a:r>
            <a:r>
              <a:rPr sz="1800" spc="0" dirty="0" smtClean="0">
                <a:solidFill>
                  <a:srgbClr val="FE0000"/>
                </a:solidFill>
                <a:latin typeface="Tahoma"/>
                <a:cs typeface="Tahoma"/>
              </a:rPr>
              <a:t>sang ngư</a:t>
            </a:r>
            <a:r>
              <a:rPr sz="1800" spc="-14" dirty="0" smtClean="0">
                <a:solidFill>
                  <a:srgbClr val="FE0000"/>
                </a:solidFill>
                <a:latin typeface="Tahoma"/>
                <a:cs typeface="Tahoma"/>
              </a:rPr>
              <a:t>ời</a:t>
            </a:r>
            <a:r>
              <a:rPr sz="1800" spc="0" dirty="0" smtClean="0">
                <a:solidFill>
                  <a:srgbClr val="010098"/>
                </a:solidFill>
                <a:latin typeface="Tahoma"/>
                <a:cs typeface="Tahoma"/>
              </a:rPr>
              <a:t>. Ca </a:t>
            </a:r>
            <a:r>
              <a:rPr sz="1800" spc="29" dirty="0" smtClean="0">
                <a:solidFill>
                  <a:srgbClr val="010098"/>
                </a:solidFill>
                <a:latin typeface="Tahoma"/>
                <a:cs typeface="Tahoma"/>
              </a:rPr>
              <a:t>đ</a:t>
            </a:r>
            <a:r>
              <a:rPr sz="1800" spc="0" dirty="0" smtClean="0">
                <a:solidFill>
                  <a:srgbClr val="010098"/>
                </a:solidFill>
                <a:latin typeface="Arial"/>
                <a:cs typeface="Arial"/>
              </a:rPr>
              <a:t>ầ</a:t>
            </a:r>
            <a:r>
              <a:rPr sz="1800" spc="0" dirty="0" smtClean="0">
                <a:solidFill>
                  <a:srgbClr val="010098"/>
                </a:solidFill>
                <a:latin typeface="Tahoma"/>
                <a:cs typeface="Tahoma"/>
              </a:rPr>
              <a:t>u t</a:t>
            </a:r>
            <a:r>
              <a:rPr sz="1800" spc="-29" dirty="0" smtClean="0">
                <a:solidFill>
                  <a:srgbClr val="010098"/>
                </a:solidFill>
                <a:latin typeface="Tahoma"/>
                <a:cs typeface="Tahoma"/>
              </a:rPr>
              <a:t>i</a:t>
            </a:r>
            <a:r>
              <a:rPr sz="1800" spc="0" dirty="0" smtClean="0">
                <a:solidFill>
                  <a:srgbClr val="010098"/>
                </a:solidFill>
                <a:latin typeface="Tahoma"/>
                <a:cs typeface="Tahoma"/>
              </a:rPr>
              <a:t>ên ghi</a:t>
            </a:r>
            <a:r>
              <a:rPr sz="1800" spc="-25" dirty="0" smtClean="0">
                <a:solidFill>
                  <a:srgbClr val="010098"/>
                </a:solidFill>
                <a:latin typeface="Tahoma"/>
                <a:cs typeface="Tahoma"/>
              </a:rPr>
              <a:t> </a:t>
            </a:r>
            <a:r>
              <a:rPr sz="1800" spc="0" dirty="0" smtClean="0">
                <a:solidFill>
                  <a:srgbClr val="010098"/>
                </a:solidFill>
                <a:latin typeface="Tahoma"/>
                <a:cs typeface="Tahoma"/>
              </a:rPr>
              <a:t>n</a:t>
            </a:r>
            <a:r>
              <a:rPr sz="1800" spc="-19" dirty="0" smtClean="0">
                <a:solidFill>
                  <a:srgbClr val="010098"/>
                </a:solidFill>
                <a:latin typeface="Tahoma"/>
                <a:cs typeface="Tahoma"/>
              </a:rPr>
              <a:t>h</a:t>
            </a:r>
            <a:r>
              <a:rPr sz="1800" spc="0" dirty="0" smtClean="0">
                <a:solidFill>
                  <a:srgbClr val="010098"/>
                </a:solidFill>
                <a:latin typeface="Arial"/>
                <a:cs typeface="Arial"/>
              </a:rPr>
              <a:t>ậ</a:t>
            </a:r>
            <a:r>
              <a:rPr sz="1800" spc="0" dirty="0" smtClean="0">
                <a:solidFill>
                  <a:srgbClr val="010098"/>
                </a:solidFill>
                <a:latin typeface="Tahoma"/>
                <a:cs typeface="Tahoma"/>
              </a:rPr>
              <a:t>n vào ngày 2</a:t>
            </a:r>
            <a:r>
              <a:rPr sz="1800" spc="29" dirty="0" smtClean="0">
                <a:solidFill>
                  <a:srgbClr val="010098"/>
                </a:solidFill>
                <a:latin typeface="Tahoma"/>
                <a:cs typeface="Tahoma"/>
              </a:rPr>
              <a:t>6</a:t>
            </a:r>
            <a:r>
              <a:rPr sz="1800" spc="0" dirty="0" smtClean="0">
                <a:solidFill>
                  <a:srgbClr val="010098"/>
                </a:solidFill>
                <a:latin typeface="Tahoma"/>
                <a:cs typeface="Tahoma"/>
              </a:rPr>
              <a:t>/</a:t>
            </a:r>
            <a:r>
              <a:rPr sz="1800" spc="29" dirty="0" smtClean="0">
                <a:solidFill>
                  <a:srgbClr val="010098"/>
                </a:solidFill>
                <a:latin typeface="Tahoma"/>
                <a:cs typeface="Tahoma"/>
              </a:rPr>
              <a:t>2</a:t>
            </a:r>
            <a:r>
              <a:rPr sz="1800" spc="0" dirty="0" smtClean="0">
                <a:solidFill>
                  <a:srgbClr val="010098"/>
                </a:solidFill>
                <a:latin typeface="Tahoma"/>
                <a:cs typeface="Tahoma"/>
              </a:rPr>
              <a:t>/</a:t>
            </a:r>
            <a:r>
              <a:rPr sz="1800" spc="29" dirty="0" smtClean="0">
                <a:solidFill>
                  <a:srgbClr val="010098"/>
                </a:solidFill>
                <a:latin typeface="Tahoma"/>
                <a:cs typeface="Tahoma"/>
              </a:rPr>
              <a:t>2</a:t>
            </a:r>
            <a:r>
              <a:rPr sz="1800" spc="0" dirty="0" smtClean="0">
                <a:solidFill>
                  <a:srgbClr val="010098"/>
                </a:solidFill>
                <a:latin typeface="Tahoma"/>
                <a:cs typeface="Tahoma"/>
              </a:rPr>
              <a:t>0</a:t>
            </a:r>
            <a:r>
              <a:rPr sz="1800" spc="34" dirty="0" smtClean="0">
                <a:solidFill>
                  <a:srgbClr val="010098"/>
                </a:solidFill>
                <a:latin typeface="Tahoma"/>
                <a:cs typeface="Tahoma"/>
              </a:rPr>
              <a:t>0</a:t>
            </a:r>
            <a:r>
              <a:rPr sz="1800" spc="0" dirty="0" smtClean="0">
                <a:solidFill>
                  <a:srgbClr val="010098"/>
                </a:solidFill>
                <a:latin typeface="Tahoma"/>
                <a:cs typeface="Tahoma"/>
              </a:rPr>
              <a:t>3 </a:t>
            </a:r>
            <a:r>
              <a:rPr sz="1800" spc="4" dirty="0" smtClean="0">
                <a:solidFill>
                  <a:srgbClr val="010098"/>
                </a:solidFill>
                <a:latin typeface="Tahoma"/>
                <a:cs typeface="Tahoma"/>
              </a:rPr>
              <a:t>t</a:t>
            </a:r>
            <a:r>
              <a:rPr sz="1800" spc="0" dirty="0" smtClean="0">
                <a:solidFill>
                  <a:srgbClr val="010098"/>
                </a:solidFill>
                <a:latin typeface="Arial"/>
                <a:cs typeface="Arial"/>
              </a:rPr>
              <a:t>ạ</a:t>
            </a:r>
            <a:r>
              <a:rPr sz="1800" spc="0" dirty="0" smtClean="0">
                <a:solidFill>
                  <a:srgbClr val="010098"/>
                </a:solidFill>
                <a:latin typeface="Tahoma"/>
                <a:cs typeface="Tahoma"/>
              </a:rPr>
              <a:t>i</a:t>
            </a:r>
            <a:r>
              <a:rPr sz="1800" spc="-25" dirty="0" smtClean="0">
                <a:solidFill>
                  <a:srgbClr val="010098"/>
                </a:solidFill>
                <a:latin typeface="Tahoma"/>
                <a:cs typeface="Tahoma"/>
              </a:rPr>
              <a:t> </a:t>
            </a:r>
            <a:r>
              <a:rPr sz="1800" spc="0" dirty="0" smtClean="0">
                <a:solidFill>
                  <a:srgbClr val="010098"/>
                </a:solidFill>
                <a:latin typeface="Tahoma"/>
                <a:cs typeface="Tahoma"/>
              </a:rPr>
              <a:t>Hà</a:t>
            </a:r>
            <a:r>
              <a:rPr sz="1800" spc="-19" dirty="0" smtClean="0">
                <a:solidFill>
                  <a:srgbClr val="010098"/>
                </a:solidFill>
                <a:latin typeface="Tahoma"/>
                <a:cs typeface="Tahoma"/>
              </a:rPr>
              <a:t> </a:t>
            </a:r>
            <a:r>
              <a:rPr sz="1800" spc="0" dirty="0" smtClean="0">
                <a:solidFill>
                  <a:srgbClr val="010098"/>
                </a:solidFill>
                <a:latin typeface="Tahoma"/>
                <a:cs typeface="Tahoma"/>
              </a:rPr>
              <a:t>N</a:t>
            </a:r>
            <a:r>
              <a:rPr sz="1800" spc="0" dirty="0" smtClean="0">
                <a:solidFill>
                  <a:srgbClr val="010098"/>
                </a:solidFill>
                <a:latin typeface="Arial"/>
                <a:cs typeface="Arial"/>
              </a:rPr>
              <a:t>ộ</a:t>
            </a:r>
            <a:r>
              <a:rPr sz="1800" spc="0" dirty="0" smtClean="0">
                <a:solidFill>
                  <a:srgbClr val="010098"/>
                </a:solidFill>
                <a:latin typeface="Tahoma"/>
                <a:cs typeface="Tahoma"/>
              </a:rPr>
              <a:t>i.</a:t>
            </a:r>
            <a:endParaRPr sz="1800">
              <a:latin typeface="Tahoma"/>
              <a:cs typeface="Tahoma"/>
            </a:endParaRPr>
          </a:p>
          <a:p>
            <a:pPr marL="420420" marR="210547" indent="-685">
              <a:lnSpc>
                <a:spcPts val="2150"/>
              </a:lnSpc>
            </a:pPr>
            <a:r>
              <a:rPr sz="1800" spc="0" dirty="0" smtClean="0">
                <a:solidFill>
                  <a:srgbClr val="010098"/>
                </a:solidFill>
                <a:latin typeface="Tahoma"/>
                <a:cs typeface="Tahoma"/>
              </a:rPr>
              <a:t>Sau vài</a:t>
            </a:r>
            <a:r>
              <a:rPr sz="1800" spc="-29" dirty="0" smtClean="0">
                <a:solidFill>
                  <a:srgbClr val="010098"/>
                </a:solidFill>
                <a:latin typeface="Tahoma"/>
                <a:cs typeface="Tahoma"/>
              </a:rPr>
              <a:t> </a:t>
            </a:r>
            <a:r>
              <a:rPr sz="1800" spc="0" dirty="0" smtClean="0">
                <a:solidFill>
                  <a:srgbClr val="010098"/>
                </a:solidFill>
                <a:latin typeface="Tahoma"/>
                <a:cs typeface="Tahoma"/>
              </a:rPr>
              <a:t>tháng </a:t>
            </a:r>
            <a:r>
              <a:rPr sz="1800" spc="39" dirty="0" smtClean="0">
                <a:solidFill>
                  <a:srgbClr val="010098"/>
                </a:solidFill>
                <a:latin typeface="Tahoma"/>
                <a:cs typeface="Tahoma"/>
              </a:rPr>
              <a:t>d</a:t>
            </a:r>
            <a:r>
              <a:rPr sz="1800" spc="-50" dirty="0" smtClean="0">
                <a:solidFill>
                  <a:srgbClr val="010098"/>
                </a:solidFill>
                <a:latin typeface="Arial"/>
                <a:cs typeface="Arial"/>
              </a:rPr>
              <a:t>ị</a:t>
            </a:r>
            <a:r>
              <a:rPr sz="1800" spc="0" dirty="0" smtClean="0">
                <a:solidFill>
                  <a:srgbClr val="010098"/>
                </a:solidFill>
                <a:latin typeface="Tahoma"/>
                <a:cs typeface="Tahoma"/>
              </a:rPr>
              <a:t>ch lan </a:t>
            </a:r>
            <a:r>
              <a:rPr sz="1800" spc="-19" dirty="0" smtClean="0">
                <a:solidFill>
                  <a:srgbClr val="010098"/>
                </a:solidFill>
                <a:latin typeface="Tahoma"/>
                <a:cs typeface="Tahoma"/>
              </a:rPr>
              <a:t>r</a:t>
            </a:r>
            <a:r>
              <a:rPr sz="1800" spc="0" dirty="0" smtClean="0">
                <a:solidFill>
                  <a:srgbClr val="010098"/>
                </a:solidFill>
                <a:latin typeface="Arial"/>
                <a:cs typeface="Arial"/>
              </a:rPr>
              <a:t>ộ</a:t>
            </a:r>
            <a:r>
              <a:rPr sz="1800" spc="0" dirty="0" smtClean="0">
                <a:solidFill>
                  <a:srgbClr val="010098"/>
                </a:solidFill>
                <a:latin typeface="Tahoma"/>
                <a:cs typeface="Tahoma"/>
              </a:rPr>
              <a:t>ng</a:t>
            </a:r>
            <a:r>
              <a:rPr sz="1800" spc="49" dirty="0" smtClean="0">
                <a:solidFill>
                  <a:srgbClr val="010098"/>
                </a:solidFill>
                <a:latin typeface="Tahoma"/>
                <a:cs typeface="Tahoma"/>
              </a:rPr>
              <a:t> </a:t>
            </a:r>
            <a:r>
              <a:rPr sz="1800" spc="0" dirty="0" smtClean="0">
                <a:solidFill>
                  <a:srgbClr val="010098"/>
                </a:solidFill>
                <a:latin typeface="Tahoma"/>
                <a:cs typeface="Tahoma"/>
              </a:rPr>
              <a:t>sang </a:t>
            </a:r>
            <a:r>
              <a:rPr sz="1800" spc="-29" dirty="0" smtClean="0">
                <a:solidFill>
                  <a:srgbClr val="010098"/>
                </a:solidFill>
                <a:latin typeface="Tahoma"/>
                <a:cs typeface="Tahoma"/>
              </a:rPr>
              <a:t>n</a:t>
            </a:r>
            <a:r>
              <a:rPr sz="1800" spc="0" dirty="0" smtClean="0">
                <a:solidFill>
                  <a:srgbClr val="010098"/>
                </a:solidFill>
                <a:latin typeface="Tahoma"/>
                <a:cs typeface="Tahoma"/>
              </a:rPr>
              <a:t>h</a:t>
            </a:r>
            <a:r>
              <a:rPr sz="1800" spc="-14" dirty="0" smtClean="0">
                <a:solidFill>
                  <a:srgbClr val="010098"/>
                </a:solidFill>
                <a:latin typeface="Tahoma"/>
                <a:cs typeface="Tahoma"/>
              </a:rPr>
              <a:t>i</a:t>
            </a:r>
            <a:r>
              <a:rPr sz="1800" spc="0" dirty="0" smtClean="0">
                <a:solidFill>
                  <a:srgbClr val="010098"/>
                </a:solidFill>
                <a:latin typeface="Arial"/>
                <a:cs typeface="Arial"/>
              </a:rPr>
              <a:t>ề</a:t>
            </a:r>
            <a:r>
              <a:rPr sz="1800" spc="0" dirty="0" smtClean="0">
                <a:solidFill>
                  <a:srgbClr val="010098"/>
                </a:solidFill>
                <a:latin typeface="Tahoma"/>
                <a:cs typeface="Tahoma"/>
              </a:rPr>
              <a:t>u n</a:t>
            </a:r>
            <a:r>
              <a:rPr sz="1800" spc="-14" dirty="0" smtClean="0">
                <a:solidFill>
                  <a:srgbClr val="010098"/>
                </a:solidFill>
                <a:latin typeface="Tahoma"/>
                <a:cs typeface="Tahoma"/>
              </a:rPr>
              <a:t>ư</a:t>
            </a:r>
            <a:r>
              <a:rPr sz="1800" spc="19" dirty="0" smtClean="0">
                <a:solidFill>
                  <a:srgbClr val="010098"/>
                </a:solidFill>
                <a:latin typeface="Arial"/>
                <a:cs typeface="Arial"/>
              </a:rPr>
              <a:t>ớ</a:t>
            </a:r>
            <a:r>
              <a:rPr sz="1800" spc="0" dirty="0" smtClean="0">
                <a:solidFill>
                  <a:srgbClr val="010098"/>
                </a:solidFill>
                <a:latin typeface="Tahoma"/>
                <a:cs typeface="Tahoma"/>
              </a:rPr>
              <a:t>c</a:t>
            </a:r>
            <a:r>
              <a:rPr sz="1800" spc="9" dirty="0" smtClean="0">
                <a:solidFill>
                  <a:srgbClr val="010098"/>
                </a:solidFill>
                <a:latin typeface="Tahoma"/>
                <a:cs typeface="Tahoma"/>
              </a:rPr>
              <a:t> </a:t>
            </a:r>
            <a:r>
              <a:rPr sz="1800" spc="0" dirty="0" smtClean="0">
                <a:solidFill>
                  <a:srgbClr val="010098"/>
                </a:solidFill>
                <a:latin typeface="Arial"/>
                <a:cs typeface="Arial"/>
              </a:rPr>
              <a:t>ở</a:t>
            </a:r>
            <a:r>
              <a:rPr sz="1800" spc="69" dirty="0" smtClean="0">
                <a:solidFill>
                  <a:srgbClr val="010098"/>
                </a:solidFill>
                <a:latin typeface="Arial"/>
                <a:cs typeface="Arial"/>
              </a:rPr>
              <a:t> </a:t>
            </a:r>
            <a:r>
              <a:rPr sz="1800" spc="-9" dirty="0" smtClean="0">
                <a:solidFill>
                  <a:srgbClr val="010098"/>
                </a:solidFill>
                <a:latin typeface="Tahoma"/>
                <a:cs typeface="Tahoma"/>
              </a:rPr>
              <a:t>B</a:t>
            </a:r>
            <a:r>
              <a:rPr sz="1800" spc="0" dirty="0" smtClean="0">
                <a:solidFill>
                  <a:srgbClr val="010098"/>
                </a:solidFill>
                <a:latin typeface="Arial"/>
                <a:cs typeface="Arial"/>
              </a:rPr>
              <a:t>ắ</a:t>
            </a:r>
            <a:r>
              <a:rPr sz="1800" spc="0" dirty="0" smtClean="0">
                <a:solidFill>
                  <a:srgbClr val="010098"/>
                </a:solidFill>
                <a:latin typeface="Tahoma"/>
                <a:cs typeface="Tahoma"/>
              </a:rPr>
              <a:t>c </a:t>
            </a:r>
            <a:r>
              <a:rPr sz="1800" spc="19" dirty="0" smtClean="0">
                <a:solidFill>
                  <a:srgbClr val="010098"/>
                </a:solidFill>
                <a:latin typeface="Tahoma"/>
                <a:cs typeface="Tahoma"/>
              </a:rPr>
              <a:t>M</a:t>
            </a:r>
            <a:r>
              <a:rPr sz="1800" spc="-50" dirty="0" smtClean="0">
                <a:solidFill>
                  <a:srgbClr val="010098"/>
                </a:solidFill>
                <a:latin typeface="Arial"/>
                <a:cs typeface="Arial"/>
              </a:rPr>
              <a:t>ỹ</a:t>
            </a:r>
            <a:r>
              <a:rPr sz="1800" spc="0" dirty="0" smtClean="0">
                <a:solidFill>
                  <a:srgbClr val="010098"/>
                </a:solidFill>
                <a:latin typeface="Tahoma"/>
                <a:cs typeface="Tahoma"/>
              </a:rPr>
              <a:t>, Nam</a:t>
            </a:r>
            <a:r>
              <a:rPr sz="1800" spc="34" dirty="0" smtClean="0">
                <a:solidFill>
                  <a:srgbClr val="010098"/>
                </a:solidFill>
                <a:latin typeface="Tahoma"/>
                <a:cs typeface="Tahoma"/>
              </a:rPr>
              <a:t> </a:t>
            </a:r>
            <a:r>
              <a:rPr sz="1800" spc="0" dirty="0" smtClean="0">
                <a:solidFill>
                  <a:srgbClr val="010098"/>
                </a:solidFill>
                <a:latin typeface="Tahoma"/>
                <a:cs typeface="Tahoma"/>
              </a:rPr>
              <a:t>M</a:t>
            </a:r>
            <a:r>
              <a:rPr sz="1800" spc="-50" dirty="0" smtClean="0">
                <a:solidFill>
                  <a:srgbClr val="010098"/>
                </a:solidFill>
                <a:latin typeface="Arial"/>
                <a:cs typeface="Arial"/>
              </a:rPr>
              <a:t>ỹ</a:t>
            </a:r>
            <a:r>
              <a:rPr sz="1800" spc="0" dirty="0" smtClean="0">
                <a:solidFill>
                  <a:srgbClr val="010098"/>
                </a:solidFill>
                <a:latin typeface="Tahoma"/>
                <a:cs typeface="Tahoma"/>
              </a:rPr>
              <a:t>, Châu Âu, cho</a:t>
            </a:r>
            <a:r>
              <a:rPr sz="1800" spc="39" dirty="0" smtClean="0">
                <a:solidFill>
                  <a:srgbClr val="010098"/>
                </a:solidFill>
                <a:latin typeface="Tahoma"/>
                <a:cs typeface="Tahoma"/>
              </a:rPr>
              <a:t> </a:t>
            </a:r>
            <a:r>
              <a:rPr sz="1800" spc="4" dirty="0" smtClean="0">
                <a:solidFill>
                  <a:srgbClr val="010098"/>
                </a:solidFill>
                <a:latin typeface="Tahoma"/>
                <a:cs typeface="Tahoma"/>
              </a:rPr>
              <a:t>đ</a:t>
            </a:r>
            <a:r>
              <a:rPr sz="1800" spc="0" dirty="0" smtClean="0">
                <a:solidFill>
                  <a:srgbClr val="010098"/>
                </a:solidFill>
                <a:latin typeface="Arial"/>
                <a:cs typeface="Arial"/>
              </a:rPr>
              <a:t>ế</a:t>
            </a:r>
            <a:r>
              <a:rPr sz="1800" spc="0" dirty="0" smtClean="0">
                <a:solidFill>
                  <a:srgbClr val="010098"/>
                </a:solidFill>
                <a:latin typeface="Tahoma"/>
                <a:cs typeface="Tahoma"/>
              </a:rPr>
              <a:t>n khi</a:t>
            </a:r>
            <a:r>
              <a:rPr sz="1800" spc="-25" dirty="0" smtClean="0">
                <a:solidFill>
                  <a:srgbClr val="010098"/>
                </a:solidFill>
                <a:latin typeface="Tahoma"/>
                <a:cs typeface="Tahoma"/>
              </a:rPr>
              <a:t> </a:t>
            </a:r>
            <a:r>
              <a:rPr sz="1800" spc="54" dirty="0" smtClean="0">
                <a:solidFill>
                  <a:srgbClr val="010098"/>
                </a:solidFill>
                <a:latin typeface="Tahoma"/>
                <a:cs typeface="Tahoma"/>
              </a:rPr>
              <a:t>d</a:t>
            </a:r>
            <a:r>
              <a:rPr sz="1800" spc="-50" dirty="0" smtClean="0">
                <a:solidFill>
                  <a:srgbClr val="010098"/>
                </a:solidFill>
                <a:latin typeface="Arial"/>
                <a:cs typeface="Arial"/>
              </a:rPr>
              <a:t>ị</a:t>
            </a:r>
            <a:r>
              <a:rPr sz="1800" spc="0" dirty="0" smtClean="0">
                <a:solidFill>
                  <a:srgbClr val="010098"/>
                </a:solidFill>
                <a:latin typeface="Tahoma"/>
                <a:cs typeface="Tahoma"/>
              </a:rPr>
              <a:t>ch đ</a:t>
            </a:r>
            <a:r>
              <a:rPr sz="1800" spc="29" dirty="0" smtClean="0">
                <a:solidFill>
                  <a:srgbClr val="010098"/>
                </a:solidFill>
                <a:latin typeface="Tahoma"/>
                <a:cs typeface="Tahoma"/>
              </a:rPr>
              <a:t>ư</a:t>
            </a:r>
            <a:r>
              <a:rPr sz="1800" spc="19" dirty="0" smtClean="0">
                <a:solidFill>
                  <a:srgbClr val="010098"/>
                </a:solidFill>
                <a:latin typeface="Arial"/>
                <a:cs typeface="Arial"/>
              </a:rPr>
              <a:t>ợ</a:t>
            </a:r>
            <a:r>
              <a:rPr sz="1800" spc="0" dirty="0" smtClean="0">
                <a:solidFill>
                  <a:srgbClr val="010098"/>
                </a:solidFill>
                <a:latin typeface="Tahoma"/>
                <a:cs typeface="Tahoma"/>
              </a:rPr>
              <a:t>c k</a:t>
            </a:r>
            <a:r>
              <a:rPr sz="1800" spc="4" dirty="0" smtClean="0">
                <a:solidFill>
                  <a:srgbClr val="010098"/>
                </a:solidFill>
                <a:latin typeface="Tahoma"/>
                <a:cs typeface="Tahoma"/>
              </a:rPr>
              <a:t>h</a:t>
            </a:r>
            <a:r>
              <a:rPr sz="1800" spc="0" dirty="0" smtClean="0">
                <a:solidFill>
                  <a:srgbClr val="010098"/>
                </a:solidFill>
                <a:latin typeface="Arial"/>
                <a:cs typeface="Arial"/>
              </a:rPr>
              <a:t>O</a:t>
            </a:r>
            <a:r>
              <a:rPr sz="1800" spc="0" dirty="0" smtClean="0">
                <a:solidFill>
                  <a:srgbClr val="010098"/>
                </a:solidFill>
                <a:latin typeface="Tahoma"/>
                <a:cs typeface="Tahoma"/>
              </a:rPr>
              <a:t>ng ch</a:t>
            </a:r>
            <a:r>
              <a:rPr sz="1800" spc="0" dirty="0" smtClean="0">
                <a:solidFill>
                  <a:srgbClr val="010098"/>
                </a:solidFill>
                <a:latin typeface="Arial"/>
                <a:cs typeface="Arial"/>
              </a:rPr>
              <a:t>ế</a:t>
            </a:r>
            <a:r>
              <a:rPr sz="1800" spc="49" dirty="0" smtClean="0">
                <a:solidFill>
                  <a:srgbClr val="010098"/>
                </a:solidFill>
                <a:latin typeface="Arial"/>
                <a:cs typeface="Arial"/>
              </a:rPr>
              <a:t> </a:t>
            </a:r>
            <a:r>
              <a:rPr sz="1800" spc="0" dirty="0" smtClean="0">
                <a:solidFill>
                  <a:srgbClr val="010098"/>
                </a:solidFill>
                <a:latin typeface="Tahoma"/>
                <a:cs typeface="Tahoma"/>
              </a:rPr>
              <a:t>hoàn </a:t>
            </a:r>
            <a:r>
              <a:rPr sz="1800" spc="-44" dirty="0" smtClean="0">
                <a:solidFill>
                  <a:srgbClr val="010098"/>
                </a:solidFill>
                <a:latin typeface="Tahoma"/>
                <a:cs typeface="Tahoma"/>
              </a:rPr>
              <a:t>t</a:t>
            </a:r>
            <a:r>
              <a:rPr sz="1800" spc="0" dirty="0" smtClean="0">
                <a:solidFill>
                  <a:srgbClr val="010098"/>
                </a:solidFill>
                <a:latin typeface="Tahoma"/>
                <a:cs typeface="Tahoma"/>
              </a:rPr>
              <a:t>o</a:t>
            </a:r>
            <a:r>
              <a:rPr sz="1800" spc="29" dirty="0" smtClean="0">
                <a:solidFill>
                  <a:srgbClr val="010098"/>
                </a:solidFill>
                <a:latin typeface="Tahoma"/>
                <a:cs typeface="Tahoma"/>
              </a:rPr>
              <a:t>à</a:t>
            </a:r>
            <a:r>
              <a:rPr sz="1800" spc="0" dirty="0" smtClean="0">
                <a:solidFill>
                  <a:srgbClr val="010098"/>
                </a:solidFill>
                <a:latin typeface="Tahoma"/>
                <a:cs typeface="Tahoma"/>
              </a:rPr>
              <a:t>n vào tháng 7/</a:t>
            </a:r>
            <a:r>
              <a:rPr sz="1800" spc="34" dirty="0" smtClean="0">
                <a:solidFill>
                  <a:srgbClr val="010098"/>
                </a:solidFill>
                <a:latin typeface="Tahoma"/>
                <a:cs typeface="Tahoma"/>
              </a:rPr>
              <a:t>2</a:t>
            </a:r>
            <a:r>
              <a:rPr sz="1800" spc="-34" dirty="0" smtClean="0">
                <a:solidFill>
                  <a:srgbClr val="010098"/>
                </a:solidFill>
                <a:latin typeface="Tahoma"/>
                <a:cs typeface="Tahoma"/>
              </a:rPr>
              <a:t>0</a:t>
            </a:r>
            <a:r>
              <a:rPr sz="1800" spc="0" dirty="0" smtClean="0">
                <a:solidFill>
                  <a:srgbClr val="010098"/>
                </a:solidFill>
                <a:latin typeface="Tahoma"/>
                <a:cs typeface="Tahoma"/>
              </a:rPr>
              <a:t>03</a:t>
            </a:r>
            <a:r>
              <a:rPr sz="1800" spc="34" dirty="0" smtClean="0">
                <a:solidFill>
                  <a:srgbClr val="010098"/>
                </a:solidFill>
                <a:latin typeface="Tahoma"/>
                <a:cs typeface="Tahoma"/>
              </a:rPr>
              <a:t> </a:t>
            </a:r>
            <a:r>
              <a:rPr sz="1800" spc="4" dirty="0" smtClean="0">
                <a:solidFill>
                  <a:srgbClr val="010098"/>
                </a:solidFill>
                <a:latin typeface="Tahoma"/>
                <a:cs typeface="Tahoma"/>
              </a:rPr>
              <a:t>đ</a:t>
            </a:r>
            <a:r>
              <a:rPr sz="1800" spc="0" dirty="0" smtClean="0">
                <a:solidFill>
                  <a:srgbClr val="010098"/>
                </a:solidFill>
                <a:latin typeface="Tahoma"/>
                <a:cs typeface="Tahoma"/>
              </a:rPr>
              <a:t>ã </a:t>
            </a:r>
            <a:r>
              <a:rPr sz="1800" spc="-39" dirty="0" smtClean="0">
                <a:solidFill>
                  <a:srgbClr val="010098"/>
                </a:solidFill>
                <a:latin typeface="Tahoma"/>
                <a:cs typeface="Tahoma"/>
              </a:rPr>
              <a:t>c</a:t>
            </a:r>
            <a:r>
              <a:rPr sz="1800" spc="0" dirty="0" smtClean="0">
                <a:solidFill>
                  <a:srgbClr val="010098"/>
                </a:solidFill>
                <a:latin typeface="Tahoma"/>
                <a:cs typeface="Tahoma"/>
              </a:rPr>
              <a:t>ó</a:t>
            </a:r>
            <a:r>
              <a:rPr sz="1800" spc="-25" dirty="0" smtClean="0">
                <a:solidFill>
                  <a:srgbClr val="010098"/>
                </a:solidFill>
                <a:latin typeface="Tahoma"/>
                <a:cs typeface="Tahoma"/>
              </a:rPr>
              <a:t> </a:t>
            </a:r>
            <a:r>
              <a:rPr sz="1800" spc="0" dirty="0" smtClean="0">
                <a:solidFill>
                  <a:srgbClr val="010098"/>
                </a:solidFill>
                <a:latin typeface="Tahoma"/>
                <a:cs typeface="Tahoma"/>
              </a:rPr>
              <a:t>8,</a:t>
            </a:r>
            <a:r>
              <a:rPr sz="1800" spc="25" dirty="0" smtClean="0">
                <a:solidFill>
                  <a:srgbClr val="010098"/>
                </a:solidFill>
                <a:latin typeface="Tahoma"/>
                <a:cs typeface="Tahoma"/>
              </a:rPr>
              <a:t>0</a:t>
            </a:r>
            <a:r>
              <a:rPr sz="1800" spc="0" dirty="0" smtClean="0">
                <a:solidFill>
                  <a:srgbClr val="010098"/>
                </a:solidFill>
                <a:latin typeface="Tahoma"/>
                <a:cs typeface="Tahoma"/>
              </a:rPr>
              <a:t>98</a:t>
            </a:r>
            <a:r>
              <a:rPr sz="1800" spc="34" dirty="0" smtClean="0">
                <a:solidFill>
                  <a:srgbClr val="010098"/>
                </a:solidFill>
                <a:latin typeface="Tahoma"/>
                <a:cs typeface="Tahoma"/>
              </a:rPr>
              <a:t> </a:t>
            </a:r>
            <a:r>
              <a:rPr sz="1800" spc="0" dirty="0" smtClean="0">
                <a:solidFill>
                  <a:srgbClr val="010098"/>
                </a:solidFill>
                <a:latin typeface="Tahoma"/>
                <a:cs typeface="Tahoma"/>
              </a:rPr>
              <a:t>n</a:t>
            </a:r>
            <a:r>
              <a:rPr sz="1800" spc="-9" dirty="0" smtClean="0">
                <a:solidFill>
                  <a:srgbClr val="010098"/>
                </a:solidFill>
                <a:latin typeface="Tahoma"/>
                <a:cs typeface="Tahoma"/>
              </a:rPr>
              <a:t>g</a:t>
            </a:r>
            <a:r>
              <a:rPr sz="1800" spc="9" dirty="0" smtClean="0">
                <a:solidFill>
                  <a:srgbClr val="010098"/>
                </a:solidFill>
                <a:latin typeface="Tahoma"/>
                <a:cs typeface="Tahoma"/>
              </a:rPr>
              <a:t>ư</a:t>
            </a:r>
            <a:r>
              <a:rPr sz="1800" spc="19" dirty="0" smtClean="0">
                <a:solidFill>
                  <a:srgbClr val="010098"/>
                </a:solidFill>
                <a:latin typeface="Arial"/>
                <a:cs typeface="Arial"/>
              </a:rPr>
              <a:t>ờ</a:t>
            </a:r>
            <a:r>
              <a:rPr sz="1800" spc="0" dirty="0" smtClean="0">
                <a:solidFill>
                  <a:srgbClr val="010098"/>
                </a:solidFill>
                <a:latin typeface="Tahoma"/>
                <a:cs typeface="Tahoma"/>
              </a:rPr>
              <a:t>i</a:t>
            </a:r>
            <a:r>
              <a:rPr sz="1800" spc="-25" dirty="0" smtClean="0">
                <a:solidFill>
                  <a:srgbClr val="010098"/>
                </a:solidFill>
                <a:latin typeface="Tahoma"/>
                <a:cs typeface="Tahoma"/>
              </a:rPr>
              <a:t> </a:t>
            </a:r>
            <a:r>
              <a:rPr sz="1800" spc="-9" dirty="0" smtClean="0">
                <a:solidFill>
                  <a:srgbClr val="010098"/>
                </a:solidFill>
                <a:latin typeface="Tahoma"/>
                <a:cs typeface="Tahoma"/>
              </a:rPr>
              <a:t>m</a:t>
            </a:r>
            <a:r>
              <a:rPr sz="1800" spc="0" dirty="0" smtClean="0">
                <a:solidFill>
                  <a:srgbClr val="010098"/>
                </a:solidFill>
                <a:latin typeface="Arial"/>
                <a:cs typeface="Arial"/>
              </a:rPr>
              <a:t>ắ</a:t>
            </a:r>
            <a:r>
              <a:rPr sz="1800" spc="0" dirty="0" smtClean="0">
                <a:solidFill>
                  <a:srgbClr val="010098"/>
                </a:solidFill>
                <a:latin typeface="Tahoma"/>
                <a:cs typeface="Tahoma"/>
              </a:rPr>
              <a:t>c và</a:t>
            </a:r>
            <a:endParaRPr sz="1800">
              <a:latin typeface="Tahoma"/>
              <a:cs typeface="Tahoma"/>
            </a:endParaRPr>
          </a:p>
          <a:p>
            <a:pPr marL="420649">
              <a:lnSpc>
                <a:spcPts val="2150"/>
              </a:lnSpc>
            </a:pPr>
            <a:r>
              <a:rPr sz="2700" spc="0" baseline="-1534" dirty="0" smtClean="0">
                <a:solidFill>
                  <a:srgbClr val="010098"/>
                </a:solidFill>
                <a:latin typeface="Tahoma"/>
                <a:cs typeface="Tahoma"/>
              </a:rPr>
              <a:t>7</a:t>
            </a:r>
            <a:r>
              <a:rPr sz="2700" spc="34" baseline="-1534" dirty="0" smtClean="0">
                <a:solidFill>
                  <a:srgbClr val="010098"/>
                </a:solidFill>
                <a:latin typeface="Tahoma"/>
                <a:cs typeface="Tahoma"/>
              </a:rPr>
              <a:t>7</a:t>
            </a:r>
            <a:r>
              <a:rPr sz="2700" spc="0" baseline="-1534" dirty="0" smtClean="0">
                <a:solidFill>
                  <a:srgbClr val="010098"/>
                </a:solidFill>
                <a:latin typeface="Tahoma"/>
                <a:cs typeface="Tahoma"/>
              </a:rPr>
              <a:t>4 </a:t>
            </a:r>
            <a:r>
              <a:rPr sz="2700" spc="4" baseline="-1534" dirty="0" smtClean="0">
                <a:solidFill>
                  <a:srgbClr val="010098"/>
                </a:solidFill>
                <a:latin typeface="Tahoma"/>
                <a:cs typeface="Tahoma"/>
              </a:rPr>
              <a:t>t</a:t>
            </a:r>
            <a:r>
              <a:rPr sz="2700" spc="0" baseline="-1610" dirty="0" smtClean="0">
                <a:solidFill>
                  <a:srgbClr val="010098"/>
                </a:solidFill>
                <a:latin typeface="Arial"/>
                <a:cs typeface="Arial"/>
              </a:rPr>
              <a:t>ử</a:t>
            </a:r>
            <a:r>
              <a:rPr sz="2700" spc="44" baseline="-1610" dirty="0" smtClean="0">
                <a:solidFill>
                  <a:srgbClr val="010098"/>
                </a:solidFill>
                <a:latin typeface="Arial"/>
                <a:cs typeface="Arial"/>
              </a:rPr>
              <a:t> </a:t>
            </a:r>
            <a:r>
              <a:rPr sz="2700" spc="0" baseline="-1534" dirty="0" smtClean="0">
                <a:solidFill>
                  <a:srgbClr val="010098"/>
                </a:solidFill>
                <a:latin typeface="Tahoma"/>
                <a:cs typeface="Tahoma"/>
              </a:rPr>
              <a:t>v</a:t>
            </a:r>
            <a:r>
              <a:rPr sz="2700" spc="25" baseline="-1534" dirty="0" smtClean="0">
                <a:solidFill>
                  <a:srgbClr val="010098"/>
                </a:solidFill>
                <a:latin typeface="Tahoma"/>
                <a:cs typeface="Tahoma"/>
              </a:rPr>
              <a:t>o</a:t>
            </a:r>
            <a:r>
              <a:rPr sz="2700" spc="0" baseline="-1534" dirty="0" smtClean="0">
                <a:solidFill>
                  <a:srgbClr val="010098"/>
                </a:solidFill>
                <a:latin typeface="Tahoma"/>
                <a:cs typeface="Tahoma"/>
              </a:rPr>
              <a:t>ng.</a:t>
            </a:r>
            <a:endParaRPr sz="1800">
              <a:latin typeface="Tahoma"/>
              <a:cs typeface="Tahoma"/>
            </a:endParaRPr>
          </a:p>
        </p:txBody>
      </p:sp>
      <p:sp>
        <p:nvSpPr>
          <p:cNvPr id="2" name="object 2"/>
          <p:cNvSpPr txBox="1"/>
          <p:nvPr/>
        </p:nvSpPr>
        <p:spPr>
          <a:xfrm>
            <a:off x="1885950" y="1133475"/>
            <a:ext cx="762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74700" y="34925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FEFE"/>
          </a:solidFill>
        </p:spPr>
        <p:txBody>
          <a:bodyPr wrap="square" lIns="0" tIns="0" rIns="0" bIns="0" rtlCol="0">
            <a:noAutofit/>
          </a:bodyPr>
          <a:lstStyle/>
          <a:p>
            <a:endParaRPr/>
          </a:p>
        </p:txBody>
      </p:sp>
      <p:sp>
        <p:nvSpPr>
          <p:cNvPr id="6" name="object 6"/>
          <p:cNvSpPr/>
          <p:nvPr/>
        </p:nvSpPr>
        <p:spPr>
          <a:xfrm>
            <a:off x="774700" y="1457325"/>
            <a:ext cx="9144000" cy="31750"/>
          </a:xfrm>
          <a:custGeom>
            <a:avLst/>
            <a:gdLst/>
            <a:ahLst/>
            <a:cxnLst/>
            <a:rect l="l" t="t" r="r" b="b"/>
            <a:pathLst>
              <a:path w="9144000" h="31750">
                <a:moveTo>
                  <a:pt x="0" y="0"/>
                </a:moveTo>
                <a:lnTo>
                  <a:pt x="9144000" y="0"/>
                </a:lnTo>
                <a:lnTo>
                  <a:pt x="9144000" y="31750"/>
                </a:lnTo>
                <a:lnTo>
                  <a:pt x="0" y="31750"/>
                </a:lnTo>
                <a:lnTo>
                  <a:pt x="0" y="0"/>
                </a:lnTo>
                <a:close/>
              </a:path>
            </a:pathLst>
          </a:custGeom>
          <a:solidFill>
            <a:srgbClr val="FEFE00"/>
          </a:solidFill>
        </p:spPr>
        <p:txBody>
          <a:bodyPr wrap="square" lIns="0" tIns="0" rIns="0" bIns="0" rtlCol="0">
            <a:noAutofit/>
          </a:bodyPr>
          <a:lstStyle/>
          <a:p>
            <a:endParaRPr/>
          </a:p>
        </p:txBody>
      </p:sp>
      <p:sp>
        <p:nvSpPr>
          <p:cNvPr id="7" name="object 7"/>
          <p:cNvSpPr/>
          <p:nvPr/>
        </p:nvSpPr>
        <p:spPr>
          <a:xfrm>
            <a:off x="895350" y="711200"/>
            <a:ext cx="1346200" cy="692150"/>
          </a:xfrm>
          <a:custGeom>
            <a:avLst/>
            <a:gdLst/>
            <a:ahLst/>
            <a:cxnLst/>
            <a:rect l="l" t="t" r="r" b="b"/>
            <a:pathLst>
              <a:path w="1346200" h="692150">
                <a:moveTo>
                  <a:pt x="1289050" y="590550"/>
                </a:moveTo>
                <a:lnTo>
                  <a:pt x="1282700" y="590550"/>
                </a:lnTo>
                <a:lnTo>
                  <a:pt x="1289050" y="622300"/>
                </a:lnTo>
                <a:lnTo>
                  <a:pt x="1295400" y="622300"/>
                </a:lnTo>
                <a:lnTo>
                  <a:pt x="1295400" y="590550"/>
                </a:lnTo>
                <a:lnTo>
                  <a:pt x="1289050" y="590550"/>
                </a:lnTo>
                <a:close/>
              </a:path>
              <a:path w="1346200" h="692150">
                <a:moveTo>
                  <a:pt x="1295400" y="374650"/>
                </a:moveTo>
                <a:lnTo>
                  <a:pt x="1295400" y="381000"/>
                </a:lnTo>
                <a:lnTo>
                  <a:pt x="1301750" y="381000"/>
                </a:lnTo>
                <a:lnTo>
                  <a:pt x="1295400" y="368300"/>
                </a:lnTo>
                <a:lnTo>
                  <a:pt x="1295400" y="374650"/>
                </a:lnTo>
                <a:close/>
              </a:path>
              <a:path w="1346200" h="692150">
                <a:moveTo>
                  <a:pt x="1289050" y="463550"/>
                </a:moveTo>
                <a:lnTo>
                  <a:pt x="1282700" y="463550"/>
                </a:lnTo>
                <a:lnTo>
                  <a:pt x="1289050" y="495300"/>
                </a:lnTo>
                <a:lnTo>
                  <a:pt x="1289050" y="463550"/>
                </a:lnTo>
                <a:close/>
              </a:path>
              <a:path w="1346200" h="692150">
                <a:moveTo>
                  <a:pt x="1289050" y="304800"/>
                </a:moveTo>
                <a:lnTo>
                  <a:pt x="1282700" y="304800"/>
                </a:lnTo>
                <a:lnTo>
                  <a:pt x="1289050" y="330200"/>
                </a:lnTo>
                <a:lnTo>
                  <a:pt x="1289050" y="304800"/>
                </a:lnTo>
                <a:close/>
              </a:path>
              <a:path w="1346200" h="692150">
                <a:moveTo>
                  <a:pt x="1289050" y="330200"/>
                </a:moveTo>
                <a:lnTo>
                  <a:pt x="1282700" y="304800"/>
                </a:lnTo>
                <a:lnTo>
                  <a:pt x="1282700" y="330200"/>
                </a:lnTo>
                <a:lnTo>
                  <a:pt x="1289050" y="330200"/>
                </a:lnTo>
                <a:close/>
              </a:path>
              <a:path w="1346200" h="692150">
                <a:moveTo>
                  <a:pt x="1282700" y="355600"/>
                </a:moveTo>
                <a:lnTo>
                  <a:pt x="1276350" y="349250"/>
                </a:lnTo>
                <a:lnTo>
                  <a:pt x="1282700" y="387350"/>
                </a:lnTo>
                <a:lnTo>
                  <a:pt x="1282700" y="355600"/>
                </a:lnTo>
                <a:close/>
              </a:path>
              <a:path w="1346200" h="692150">
                <a:moveTo>
                  <a:pt x="1282700" y="387350"/>
                </a:moveTo>
                <a:lnTo>
                  <a:pt x="1276350" y="349250"/>
                </a:lnTo>
                <a:lnTo>
                  <a:pt x="1276350" y="387350"/>
                </a:lnTo>
                <a:lnTo>
                  <a:pt x="1282700" y="387350"/>
                </a:lnTo>
                <a:close/>
              </a:path>
              <a:path w="1346200" h="692150">
                <a:moveTo>
                  <a:pt x="1270000" y="349250"/>
                </a:moveTo>
                <a:lnTo>
                  <a:pt x="1263650" y="349250"/>
                </a:lnTo>
                <a:lnTo>
                  <a:pt x="1270000" y="381000"/>
                </a:lnTo>
                <a:lnTo>
                  <a:pt x="1270000" y="349250"/>
                </a:lnTo>
                <a:close/>
              </a:path>
              <a:path w="1346200" h="692150">
                <a:moveTo>
                  <a:pt x="1270000" y="381000"/>
                </a:moveTo>
                <a:lnTo>
                  <a:pt x="1263650" y="349250"/>
                </a:lnTo>
                <a:lnTo>
                  <a:pt x="1263650" y="381000"/>
                </a:lnTo>
                <a:lnTo>
                  <a:pt x="1270000" y="381000"/>
                </a:lnTo>
                <a:close/>
              </a:path>
              <a:path w="1346200" h="692150">
                <a:moveTo>
                  <a:pt x="1250950" y="355600"/>
                </a:moveTo>
                <a:lnTo>
                  <a:pt x="1250950" y="368300"/>
                </a:lnTo>
                <a:lnTo>
                  <a:pt x="1244600" y="368300"/>
                </a:lnTo>
                <a:lnTo>
                  <a:pt x="1244600" y="342900"/>
                </a:lnTo>
                <a:lnTo>
                  <a:pt x="1238250" y="342900"/>
                </a:lnTo>
                <a:lnTo>
                  <a:pt x="1244600" y="374650"/>
                </a:lnTo>
                <a:lnTo>
                  <a:pt x="1250950" y="374650"/>
                </a:lnTo>
                <a:lnTo>
                  <a:pt x="1257300" y="381000"/>
                </a:lnTo>
                <a:lnTo>
                  <a:pt x="1250950" y="355600"/>
                </a:lnTo>
                <a:close/>
              </a:path>
              <a:path w="1346200" h="692150">
                <a:moveTo>
                  <a:pt x="1257300" y="342900"/>
                </a:moveTo>
                <a:lnTo>
                  <a:pt x="1250950" y="342900"/>
                </a:lnTo>
                <a:lnTo>
                  <a:pt x="1257300" y="381000"/>
                </a:lnTo>
                <a:lnTo>
                  <a:pt x="1257300" y="342900"/>
                </a:lnTo>
                <a:close/>
              </a:path>
              <a:path w="1346200" h="692150">
                <a:moveTo>
                  <a:pt x="1250950" y="349250"/>
                </a:moveTo>
                <a:lnTo>
                  <a:pt x="1250950" y="355600"/>
                </a:lnTo>
                <a:lnTo>
                  <a:pt x="1257300" y="381000"/>
                </a:lnTo>
                <a:lnTo>
                  <a:pt x="1250950" y="342900"/>
                </a:lnTo>
                <a:lnTo>
                  <a:pt x="1250950" y="349250"/>
                </a:lnTo>
                <a:close/>
              </a:path>
              <a:path w="1346200" h="692150">
                <a:moveTo>
                  <a:pt x="1244600" y="342900"/>
                </a:moveTo>
                <a:lnTo>
                  <a:pt x="1244600" y="368300"/>
                </a:lnTo>
                <a:lnTo>
                  <a:pt x="1244600" y="342900"/>
                </a:lnTo>
                <a:close/>
              </a:path>
              <a:path w="1346200" h="692150">
                <a:moveTo>
                  <a:pt x="1174750" y="336550"/>
                </a:moveTo>
                <a:lnTo>
                  <a:pt x="1174750" y="361950"/>
                </a:lnTo>
                <a:lnTo>
                  <a:pt x="1181100" y="361950"/>
                </a:lnTo>
                <a:lnTo>
                  <a:pt x="1174750" y="342900"/>
                </a:lnTo>
                <a:lnTo>
                  <a:pt x="1181100" y="361950"/>
                </a:lnTo>
                <a:lnTo>
                  <a:pt x="1174750" y="330200"/>
                </a:lnTo>
                <a:lnTo>
                  <a:pt x="1174750" y="355600"/>
                </a:lnTo>
                <a:lnTo>
                  <a:pt x="1174750" y="336550"/>
                </a:lnTo>
                <a:close/>
              </a:path>
              <a:path w="1346200" h="692150">
                <a:moveTo>
                  <a:pt x="1193800" y="558800"/>
                </a:moveTo>
                <a:lnTo>
                  <a:pt x="1193800" y="565150"/>
                </a:lnTo>
                <a:lnTo>
                  <a:pt x="1200150" y="590550"/>
                </a:lnTo>
                <a:lnTo>
                  <a:pt x="1193800" y="527050"/>
                </a:lnTo>
                <a:lnTo>
                  <a:pt x="1193800" y="520700"/>
                </a:lnTo>
                <a:lnTo>
                  <a:pt x="1187450" y="520700"/>
                </a:lnTo>
                <a:lnTo>
                  <a:pt x="1187450" y="558800"/>
                </a:lnTo>
                <a:lnTo>
                  <a:pt x="1193800" y="558800"/>
                </a:lnTo>
                <a:close/>
              </a:path>
              <a:path w="1346200" h="692150">
                <a:moveTo>
                  <a:pt x="1200150" y="527050"/>
                </a:moveTo>
                <a:lnTo>
                  <a:pt x="1193800" y="527050"/>
                </a:lnTo>
                <a:lnTo>
                  <a:pt x="1200150" y="590550"/>
                </a:lnTo>
                <a:lnTo>
                  <a:pt x="1200150" y="527050"/>
                </a:lnTo>
                <a:close/>
              </a:path>
              <a:path w="1346200" h="692150">
                <a:moveTo>
                  <a:pt x="1200150" y="590550"/>
                </a:moveTo>
                <a:lnTo>
                  <a:pt x="1193800" y="565150"/>
                </a:lnTo>
                <a:lnTo>
                  <a:pt x="1193800" y="584200"/>
                </a:lnTo>
                <a:lnTo>
                  <a:pt x="1200150" y="590550"/>
                </a:lnTo>
                <a:close/>
              </a:path>
              <a:path w="1346200" h="692150">
                <a:moveTo>
                  <a:pt x="1200150" y="628650"/>
                </a:moveTo>
                <a:lnTo>
                  <a:pt x="1193800" y="628650"/>
                </a:lnTo>
                <a:lnTo>
                  <a:pt x="1200150" y="654050"/>
                </a:lnTo>
                <a:lnTo>
                  <a:pt x="1206500" y="654050"/>
                </a:lnTo>
                <a:lnTo>
                  <a:pt x="1206500" y="628650"/>
                </a:lnTo>
                <a:lnTo>
                  <a:pt x="1200150" y="628650"/>
                </a:lnTo>
                <a:close/>
              </a:path>
              <a:path w="1346200" h="692150">
                <a:moveTo>
                  <a:pt x="1200150" y="654050"/>
                </a:moveTo>
                <a:lnTo>
                  <a:pt x="1193800" y="628650"/>
                </a:lnTo>
                <a:lnTo>
                  <a:pt x="1174750" y="628650"/>
                </a:lnTo>
                <a:lnTo>
                  <a:pt x="1174750" y="635000"/>
                </a:lnTo>
                <a:lnTo>
                  <a:pt x="1168400" y="635000"/>
                </a:lnTo>
                <a:lnTo>
                  <a:pt x="1168400" y="641350"/>
                </a:lnTo>
                <a:lnTo>
                  <a:pt x="1200150" y="654050"/>
                </a:lnTo>
                <a:close/>
              </a:path>
              <a:path w="1346200" h="692150">
                <a:moveTo>
                  <a:pt x="1168400" y="330200"/>
                </a:moveTo>
                <a:lnTo>
                  <a:pt x="1168400" y="323850"/>
                </a:lnTo>
                <a:lnTo>
                  <a:pt x="1168400" y="361950"/>
                </a:lnTo>
                <a:lnTo>
                  <a:pt x="1174750" y="361950"/>
                </a:lnTo>
                <a:lnTo>
                  <a:pt x="1174750" y="336550"/>
                </a:lnTo>
                <a:lnTo>
                  <a:pt x="1168400" y="330200"/>
                </a:lnTo>
                <a:close/>
              </a:path>
              <a:path w="1346200" h="692150">
                <a:moveTo>
                  <a:pt x="1162050" y="330200"/>
                </a:moveTo>
                <a:lnTo>
                  <a:pt x="1162050" y="342900"/>
                </a:lnTo>
                <a:lnTo>
                  <a:pt x="1162050" y="336550"/>
                </a:lnTo>
                <a:lnTo>
                  <a:pt x="1155700" y="336550"/>
                </a:lnTo>
                <a:lnTo>
                  <a:pt x="1155700" y="317500"/>
                </a:lnTo>
                <a:lnTo>
                  <a:pt x="1149350" y="317500"/>
                </a:lnTo>
                <a:lnTo>
                  <a:pt x="1155700" y="355600"/>
                </a:lnTo>
                <a:lnTo>
                  <a:pt x="1162050" y="355600"/>
                </a:lnTo>
                <a:lnTo>
                  <a:pt x="1162050" y="349250"/>
                </a:lnTo>
                <a:lnTo>
                  <a:pt x="1168400" y="361950"/>
                </a:lnTo>
                <a:lnTo>
                  <a:pt x="1162050" y="330200"/>
                </a:lnTo>
                <a:close/>
              </a:path>
              <a:path w="1346200" h="692150">
                <a:moveTo>
                  <a:pt x="1162050" y="323850"/>
                </a:moveTo>
                <a:lnTo>
                  <a:pt x="1162050" y="330200"/>
                </a:lnTo>
                <a:lnTo>
                  <a:pt x="1168400" y="361950"/>
                </a:lnTo>
                <a:lnTo>
                  <a:pt x="1168400" y="323850"/>
                </a:lnTo>
                <a:lnTo>
                  <a:pt x="1162050" y="323850"/>
                </a:lnTo>
                <a:close/>
              </a:path>
              <a:path w="1346200" h="692150">
                <a:moveTo>
                  <a:pt x="1155700" y="317500"/>
                </a:moveTo>
                <a:lnTo>
                  <a:pt x="1155700" y="336550"/>
                </a:lnTo>
                <a:lnTo>
                  <a:pt x="1155700" y="317500"/>
                </a:lnTo>
                <a:close/>
              </a:path>
              <a:path w="1346200" h="692150">
                <a:moveTo>
                  <a:pt x="1155700" y="355600"/>
                </a:moveTo>
                <a:lnTo>
                  <a:pt x="1149350" y="317500"/>
                </a:lnTo>
                <a:lnTo>
                  <a:pt x="1149350" y="355600"/>
                </a:lnTo>
                <a:lnTo>
                  <a:pt x="1155700" y="355600"/>
                </a:lnTo>
                <a:close/>
              </a:path>
              <a:path w="1346200" h="692150">
                <a:moveTo>
                  <a:pt x="1143000" y="317500"/>
                </a:moveTo>
                <a:lnTo>
                  <a:pt x="1136650" y="317500"/>
                </a:lnTo>
                <a:lnTo>
                  <a:pt x="1143000" y="355600"/>
                </a:lnTo>
                <a:lnTo>
                  <a:pt x="1143000" y="317500"/>
                </a:lnTo>
                <a:close/>
              </a:path>
              <a:path w="1346200" h="692150">
                <a:moveTo>
                  <a:pt x="1143000" y="355600"/>
                </a:moveTo>
                <a:lnTo>
                  <a:pt x="1136650" y="317500"/>
                </a:lnTo>
                <a:lnTo>
                  <a:pt x="1136650" y="355600"/>
                </a:lnTo>
                <a:lnTo>
                  <a:pt x="1143000" y="355600"/>
                </a:lnTo>
                <a:close/>
              </a:path>
              <a:path w="1346200" h="692150">
                <a:moveTo>
                  <a:pt x="1130300" y="311150"/>
                </a:moveTo>
                <a:lnTo>
                  <a:pt x="1123950" y="311150"/>
                </a:lnTo>
                <a:lnTo>
                  <a:pt x="1130300" y="349250"/>
                </a:lnTo>
                <a:lnTo>
                  <a:pt x="1130300" y="311150"/>
                </a:lnTo>
                <a:close/>
              </a:path>
              <a:path w="1346200" h="692150">
                <a:moveTo>
                  <a:pt x="1130300" y="349250"/>
                </a:moveTo>
                <a:lnTo>
                  <a:pt x="1123950" y="311150"/>
                </a:lnTo>
                <a:lnTo>
                  <a:pt x="1123950" y="349250"/>
                </a:lnTo>
                <a:lnTo>
                  <a:pt x="1130300" y="349250"/>
                </a:lnTo>
                <a:close/>
              </a:path>
              <a:path w="1346200" h="692150">
                <a:moveTo>
                  <a:pt x="1092200" y="304800"/>
                </a:moveTo>
                <a:lnTo>
                  <a:pt x="1098550" y="342900"/>
                </a:lnTo>
                <a:lnTo>
                  <a:pt x="1104900" y="342900"/>
                </a:lnTo>
                <a:lnTo>
                  <a:pt x="1104900" y="336550"/>
                </a:lnTo>
                <a:lnTo>
                  <a:pt x="1111250" y="342900"/>
                </a:lnTo>
                <a:lnTo>
                  <a:pt x="1104900" y="317500"/>
                </a:lnTo>
                <a:lnTo>
                  <a:pt x="1111250" y="342900"/>
                </a:lnTo>
                <a:lnTo>
                  <a:pt x="1117600" y="349250"/>
                </a:lnTo>
                <a:lnTo>
                  <a:pt x="1117600" y="311150"/>
                </a:lnTo>
                <a:lnTo>
                  <a:pt x="1104900" y="311150"/>
                </a:lnTo>
                <a:lnTo>
                  <a:pt x="1104900" y="330200"/>
                </a:lnTo>
                <a:lnTo>
                  <a:pt x="1104900" y="311150"/>
                </a:lnTo>
                <a:lnTo>
                  <a:pt x="1098550" y="304800"/>
                </a:lnTo>
                <a:lnTo>
                  <a:pt x="1092200" y="304800"/>
                </a:lnTo>
                <a:close/>
              </a:path>
              <a:path w="1346200" h="692150">
                <a:moveTo>
                  <a:pt x="1098550" y="342900"/>
                </a:moveTo>
                <a:lnTo>
                  <a:pt x="1092200" y="304800"/>
                </a:lnTo>
                <a:lnTo>
                  <a:pt x="1092200" y="342900"/>
                </a:lnTo>
                <a:lnTo>
                  <a:pt x="1098550" y="342900"/>
                </a:lnTo>
                <a:close/>
              </a:path>
              <a:path w="1346200" h="692150">
                <a:moveTo>
                  <a:pt x="1117600" y="311150"/>
                </a:moveTo>
                <a:lnTo>
                  <a:pt x="1117600" y="336550"/>
                </a:lnTo>
                <a:lnTo>
                  <a:pt x="1117600" y="311150"/>
                </a:lnTo>
                <a:close/>
              </a:path>
              <a:path w="1346200" h="692150">
                <a:moveTo>
                  <a:pt x="1079500" y="298450"/>
                </a:moveTo>
                <a:lnTo>
                  <a:pt x="1085850" y="342900"/>
                </a:lnTo>
                <a:lnTo>
                  <a:pt x="1085850" y="336550"/>
                </a:lnTo>
                <a:lnTo>
                  <a:pt x="1092200" y="336550"/>
                </a:lnTo>
                <a:lnTo>
                  <a:pt x="1092200" y="330200"/>
                </a:lnTo>
                <a:lnTo>
                  <a:pt x="1085850" y="323850"/>
                </a:lnTo>
                <a:lnTo>
                  <a:pt x="1085850" y="298450"/>
                </a:lnTo>
                <a:lnTo>
                  <a:pt x="1079500" y="298450"/>
                </a:lnTo>
                <a:close/>
              </a:path>
              <a:path w="1346200" h="692150">
                <a:moveTo>
                  <a:pt x="1085850" y="298450"/>
                </a:moveTo>
                <a:lnTo>
                  <a:pt x="1085850" y="323850"/>
                </a:lnTo>
                <a:lnTo>
                  <a:pt x="1085850" y="298450"/>
                </a:lnTo>
                <a:close/>
              </a:path>
              <a:path w="1346200" h="692150">
                <a:moveTo>
                  <a:pt x="1085850" y="342900"/>
                </a:moveTo>
                <a:lnTo>
                  <a:pt x="1079500" y="298450"/>
                </a:lnTo>
                <a:lnTo>
                  <a:pt x="1079500" y="342900"/>
                </a:lnTo>
                <a:lnTo>
                  <a:pt x="1085850" y="342900"/>
                </a:lnTo>
                <a:close/>
              </a:path>
              <a:path w="1346200" h="692150">
                <a:moveTo>
                  <a:pt x="1073150" y="298450"/>
                </a:moveTo>
                <a:lnTo>
                  <a:pt x="1066800" y="298450"/>
                </a:lnTo>
                <a:lnTo>
                  <a:pt x="1073150" y="336550"/>
                </a:lnTo>
                <a:lnTo>
                  <a:pt x="1073150" y="298450"/>
                </a:lnTo>
                <a:close/>
              </a:path>
              <a:path w="1346200" h="692150">
                <a:moveTo>
                  <a:pt x="1073150" y="336550"/>
                </a:moveTo>
                <a:lnTo>
                  <a:pt x="1066800" y="298450"/>
                </a:lnTo>
                <a:lnTo>
                  <a:pt x="1060450" y="298450"/>
                </a:lnTo>
                <a:lnTo>
                  <a:pt x="1060450" y="317500"/>
                </a:lnTo>
                <a:lnTo>
                  <a:pt x="1060450" y="298450"/>
                </a:lnTo>
                <a:lnTo>
                  <a:pt x="1060450" y="336550"/>
                </a:lnTo>
                <a:lnTo>
                  <a:pt x="1066800" y="336550"/>
                </a:lnTo>
                <a:lnTo>
                  <a:pt x="1060450" y="330200"/>
                </a:lnTo>
                <a:lnTo>
                  <a:pt x="1060450" y="323850"/>
                </a:lnTo>
                <a:lnTo>
                  <a:pt x="1066800" y="336550"/>
                </a:lnTo>
                <a:lnTo>
                  <a:pt x="1060450" y="304800"/>
                </a:lnTo>
                <a:lnTo>
                  <a:pt x="1066800" y="336550"/>
                </a:lnTo>
                <a:lnTo>
                  <a:pt x="1073150" y="336550"/>
                </a:lnTo>
                <a:close/>
              </a:path>
              <a:path w="1346200" h="692150">
                <a:moveTo>
                  <a:pt x="1054100" y="298450"/>
                </a:moveTo>
                <a:lnTo>
                  <a:pt x="1054100" y="292100"/>
                </a:lnTo>
                <a:lnTo>
                  <a:pt x="1054100" y="336550"/>
                </a:lnTo>
                <a:lnTo>
                  <a:pt x="1060450" y="336550"/>
                </a:lnTo>
                <a:lnTo>
                  <a:pt x="1060450" y="298450"/>
                </a:lnTo>
                <a:lnTo>
                  <a:pt x="1054100" y="298450"/>
                </a:lnTo>
                <a:close/>
              </a:path>
              <a:path w="1346200" h="692150">
                <a:moveTo>
                  <a:pt x="1054100" y="336550"/>
                </a:moveTo>
                <a:lnTo>
                  <a:pt x="1054100" y="292100"/>
                </a:lnTo>
                <a:lnTo>
                  <a:pt x="1047750" y="292100"/>
                </a:lnTo>
                <a:lnTo>
                  <a:pt x="1047750" y="336550"/>
                </a:lnTo>
                <a:lnTo>
                  <a:pt x="1054100" y="336550"/>
                </a:lnTo>
                <a:close/>
              </a:path>
              <a:path w="1346200" h="692150">
                <a:moveTo>
                  <a:pt x="996950" y="292100"/>
                </a:moveTo>
                <a:lnTo>
                  <a:pt x="996950" y="304800"/>
                </a:lnTo>
                <a:lnTo>
                  <a:pt x="996950" y="298450"/>
                </a:lnTo>
                <a:lnTo>
                  <a:pt x="990600" y="292100"/>
                </a:lnTo>
                <a:lnTo>
                  <a:pt x="990600" y="273050"/>
                </a:lnTo>
                <a:lnTo>
                  <a:pt x="984250" y="273050"/>
                </a:lnTo>
                <a:lnTo>
                  <a:pt x="984250" y="279400"/>
                </a:lnTo>
                <a:lnTo>
                  <a:pt x="990600" y="323850"/>
                </a:lnTo>
                <a:lnTo>
                  <a:pt x="990600" y="317500"/>
                </a:lnTo>
                <a:lnTo>
                  <a:pt x="996950" y="317500"/>
                </a:lnTo>
                <a:lnTo>
                  <a:pt x="996950" y="311150"/>
                </a:lnTo>
                <a:lnTo>
                  <a:pt x="1003300" y="323850"/>
                </a:lnTo>
                <a:lnTo>
                  <a:pt x="996950" y="292100"/>
                </a:lnTo>
                <a:close/>
              </a:path>
              <a:path w="1346200" h="692150">
                <a:moveTo>
                  <a:pt x="1009650" y="279400"/>
                </a:moveTo>
                <a:lnTo>
                  <a:pt x="1003300" y="279400"/>
                </a:lnTo>
                <a:lnTo>
                  <a:pt x="1009650" y="323850"/>
                </a:lnTo>
                <a:lnTo>
                  <a:pt x="1009650" y="279400"/>
                </a:lnTo>
                <a:close/>
              </a:path>
              <a:path w="1346200" h="692150">
                <a:moveTo>
                  <a:pt x="1003300" y="323850"/>
                </a:moveTo>
                <a:lnTo>
                  <a:pt x="1009650" y="323850"/>
                </a:lnTo>
                <a:lnTo>
                  <a:pt x="1003300" y="279400"/>
                </a:lnTo>
                <a:lnTo>
                  <a:pt x="996950" y="279400"/>
                </a:lnTo>
                <a:lnTo>
                  <a:pt x="996950" y="292100"/>
                </a:lnTo>
                <a:lnTo>
                  <a:pt x="1003300" y="323850"/>
                </a:lnTo>
                <a:close/>
              </a:path>
              <a:path w="1346200" h="692150">
                <a:moveTo>
                  <a:pt x="996950" y="317500"/>
                </a:moveTo>
                <a:lnTo>
                  <a:pt x="996950" y="323850"/>
                </a:lnTo>
                <a:lnTo>
                  <a:pt x="1003300" y="323850"/>
                </a:lnTo>
                <a:lnTo>
                  <a:pt x="996950" y="311150"/>
                </a:lnTo>
                <a:lnTo>
                  <a:pt x="996950" y="317500"/>
                </a:lnTo>
                <a:close/>
              </a:path>
              <a:path w="1346200" h="692150">
                <a:moveTo>
                  <a:pt x="977900" y="292100"/>
                </a:moveTo>
                <a:lnTo>
                  <a:pt x="984250" y="311150"/>
                </a:lnTo>
                <a:lnTo>
                  <a:pt x="977900" y="279400"/>
                </a:lnTo>
                <a:lnTo>
                  <a:pt x="977900" y="304800"/>
                </a:lnTo>
                <a:lnTo>
                  <a:pt x="977900" y="279400"/>
                </a:lnTo>
                <a:lnTo>
                  <a:pt x="971550" y="273050"/>
                </a:lnTo>
                <a:lnTo>
                  <a:pt x="965200" y="273050"/>
                </a:lnTo>
                <a:lnTo>
                  <a:pt x="965200" y="279400"/>
                </a:lnTo>
                <a:lnTo>
                  <a:pt x="971550" y="317500"/>
                </a:lnTo>
                <a:lnTo>
                  <a:pt x="977900" y="317500"/>
                </a:lnTo>
                <a:lnTo>
                  <a:pt x="977900" y="311150"/>
                </a:lnTo>
                <a:lnTo>
                  <a:pt x="984250" y="311150"/>
                </a:lnTo>
                <a:lnTo>
                  <a:pt x="977900" y="292100"/>
                </a:lnTo>
                <a:lnTo>
                  <a:pt x="977900" y="285750"/>
                </a:lnTo>
                <a:lnTo>
                  <a:pt x="977900" y="292100"/>
                </a:lnTo>
                <a:close/>
              </a:path>
              <a:path w="1346200" h="692150">
                <a:moveTo>
                  <a:pt x="971550" y="317500"/>
                </a:moveTo>
                <a:lnTo>
                  <a:pt x="965200" y="279400"/>
                </a:lnTo>
                <a:lnTo>
                  <a:pt x="965200" y="317500"/>
                </a:lnTo>
                <a:lnTo>
                  <a:pt x="971550" y="317500"/>
                </a:lnTo>
                <a:close/>
              </a:path>
              <a:path w="1346200" h="692150">
                <a:moveTo>
                  <a:pt x="984250" y="311150"/>
                </a:moveTo>
                <a:lnTo>
                  <a:pt x="984250" y="317500"/>
                </a:lnTo>
                <a:lnTo>
                  <a:pt x="990600" y="323850"/>
                </a:lnTo>
                <a:lnTo>
                  <a:pt x="984250" y="279400"/>
                </a:lnTo>
                <a:lnTo>
                  <a:pt x="977900" y="279400"/>
                </a:lnTo>
                <a:lnTo>
                  <a:pt x="984250" y="311150"/>
                </a:lnTo>
                <a:close/>
              </a:path>
              <a:path w="1346200" h="692150">
                <a:moveTo>
                  <a:pt x="990600" y="273050"/>
                </a:moveTo>
                <a:lnTo>
                  <a:pt x="990600" y="292100"/>
                </a:lnTo>
                <a:lnTo>
                  <a:pt x="990600" y="273050"/>
                </a:lnTo>
                <a:close/>
              </a:path>
              <a:path w="1346200" h="692150">
                <a:moveTo>
                  <a:pt x="952500" y="311150"/>
                </a:moveTo>
                <a:lnTo>
                  <a:pt x="952500" y="317500"/>
                </a:lnTo>
                <a:lnTo>
                  <a:pt x="958850" y="311150"/>
                </a:lnTo>
                <a:lnTo>
                  <a:pt x="952500" y="266700"/>
                </a:lnTo>
                <a:lnTo>
                  <a:pt x="946150" y="266700"/>
                </a:lnTo>
                <a:lnTo>
                  <a:pt x="946150" y="311150"/>
                </a:lnTo>
                <a:lnTo>
                  <a:pt x="952500" y="311150"/>
                </a:lnTo>
                <a:close/>
              </a:path>
              <a:path w="1346200" h="692150">
                <a:moveTo>
                  <a:pt x="958850" y="266700"/>
                </a:moveTo>
                <a:lnTo>
                  <a:pt x="952500" y="266700"/>
                </a:lnTo>
                <a:lnTo>
                  <a:pt x="958850" y="311150"/>
                </a:lnTo>
                <a:lnTo>
                  <a:pt x="958850" y="266700"/>
                </a:lnTo>
                <a:close/>
              </a:path>
              <a:path w="1346200" h="692150">
                <a:moveTo>
                  <a:pt x="939800" y="260350"/>
                </a:moveTo>
                <a:lnTo>
                  <a:pt x="933450" y="260350"/>
                </a:lnTo>
                <a:lnTo>
                  <a:pt x="939800" y="311150"/>
                </a:lnTo>
                <a:lnTo>
                  <a:pt x="939800" y="260350"/>
                </a:lnTo>
                <a:close/>
              </a:path>
              <a:path w="1346200" h="692150">
                <a:moveTo>
                  <a:pt x="933450" y="311150"/>
                </a:moveTo>
                <a:lnTo>
                  <a:pt x="939800" y="311150"/>
                </a:lnTo>
                <a:lnTo>
                  <a:pt x="933450" y="260350"/>
                </a:lnTo>
                <a:lnTo>
                  <a:pt x="927100" y="260350"/>
                </a:lnTo>
                <a:lnTo>
                  <a:pt x="927100" y="311150"/>
                </a:lnTo>
                <a:lnTo>
                  <a:pt x="933450" y="311150"/>
                </a:lnTo>
                <a:close/>
              </a:path>
              <a:path w="1346200" h="692150">
                <a:moveTo>
                  <a:pt x="920750" y="190500"/>
                </a:moveTo>
                <a:lnTo>
                  <a:pt x="914400" y="184150"/>
                </a:lnTo>
                <a:lnTo>
                  <a:pt x="920750" y="228600"/>
                </a:lnTo>
                <a:lnTo>
                  <a:pt x="920750" y="190500"/>
                </a:lnTo>
                <a:close/>
              </a:path>
              <a:path w="1346200" h="692150">
                <a:moveTo>
                  <a:pt x="914400" y="184150"/>
                </a:moveTo>
                <a:lnTo>
                  <a:pt x="908050" y="184150"/>
                </a:lnTo>
                <a:lnTo>
                  <a:pt x="914400" y="234950"/>
                </a:lnTo>
                <a:lnTo>
                  <a:pt x="914400" y="228600"/>
                </a:lnTo>
                <a:lnTo>
                  <a:pt x="920750" y="228600"/>
                </a:lnTo>
                <a:lnTo>
                  <a:pt x="914400" y="184150"/>
                </a:lnTo>
                <a:close/>
              </a:path>
              <a:path w="1346200" h="692150">
                <a:moveTo>
                  <a:pt x="914400" y="234950"/>
                </a:moveTo>
                <a:lnTo>
                  <a:pt x="908050" y="184150"/>
                </a:lnTo>
                <a:lnTo>
                  <a:pt x="908050" y="228600"/>
                </a:lnTo>
                <a:lnTo>
                  <a:pt x="914400" y="234950"/>
                </a:lnTo>
                <a:close/>
              </a:path>
              <a:path w="1346200" h="692150">
                <a:moveTo>
                  <a:pt x="920750" y="260350"/>
                </a:moveTo>
                <a:lnTo>
                  <a:pt x="914400" y="260350"/>
                </a:lnTo>
                <a:lnTo>
                  <a:pt x="920750" y="304800"/>
                </a:lnTo>
                <a:lnTo>
                  <a:pt x="920750" y="260350"/>
                </a:lnTo>
                <a:close/>
              </a:path>
              <a:path w="1346200" h="692150">
                <a:moveTo>
                  <a:pt x="914400" y="304800"/>
                </a:moveTo>
                <a:lnTo>
                  <a:pt x="920750" y="304800"/>
                </a:lnTo>
                <a:lnTo>
                  <a:pt x="914400" y="260350"/>
                </a:lnTo>
                <a:lnTo>
                  <a:pt x="908050" y="260350"/>
                </a:lnTo>
                <a:lnTo>
                  <a:pt x="908050" y="304800"/>
                </a:lnTo>
                <a:lnTo>
                  <a:pt x="914400" y="304800"/>
                </a:lnTo>
                <a:close/>
              </a:path>
              <a:path w="1346200" h="692150">
                <a:moveTo>
                  <a:pt x="895350" y="298450"/>
                </a:moveTo>
                <a:lnTo>
                  <a:pt x="895350" y="304800"/>
                </a:lnTo>
                <a:lnTo>
                  <a:pt x="901700" y="304800"/>
                </a:lnTo>
                <a:lnTo>
                  <a:pt x="895350" y="254000"/>
                </a:lnTo>
                <a:lnTo>
                  <a:pt x="889000" y="254000"/>
                </a:lnTo>
                <a:lnTo>
                  <a:pt x="889000" y="298450"/>
                </a:lnTo>
                <a:lnTo>
                  <a:pt x="895350" y="298450"/>
                </a:lnTo>
                <a:close/>
              </a:path>
              <a:path w="1346200" h="692150">
                <a:moveTo>
                  <a:pt x="901700" y="254000"/>
                </a:moveTo>
                <a:lnTo>
                  <a:pt x="895350" y="254000"/>
                </a:lnTo>
                <a:lnTo>
                  <a:pt x="901700" y="304800"/>
                </a:lnTo>
                <a:lnTo>
                  <a:pt x="901700" y="254000"/>
                </a:lnTo>
                <a:close/>
              </a:path>
              <a:path w="1346200" h="692150">
                <a:moveTo>
                  <a:pt x="882650" y="247650"/>
                </a:moveTo>
                <a:lnTo>
                  <a:pt x="876300" y="247650"/>
                </a:lnTo>
                <a:lnTo>
                  <a:pt x="882650" y="298450"/>
                </a:lnTo>
                <a:lnTo>
                  <a:pt x="882650" y="247650"/>
                </a:lnTo>
                <a:close/>
              </a:path>
              <a:path w="1346200" h="692150">
                <a:moveTo>
                  <a:pt x="876300" y="298450"/>
                </a:moveTo>
                <a:lnTo>
                  <a:pt x="882650" y="298450"/>
                </a:lnTo>
                <a:lnTo>
                  <a:pt x="876300" y="247650"/>
                </a:lnTo>
                <a:lnTo>
                  <a:pt x="869950" y="247650"/>
                </a:lnTo>
                <a:lnTo>
                  <a:pt x="869950" y="298450"/>
                </a:lnTo>
                <a:lnTo>
                  <a:pt x="876300" y="298450"/>
                </a:lnTo>
                <a:close/>
              </a:path>
              <a:path w="1346200" h="692150">
                <a:moveTo>
                  <a:pt x="863600" y="247650"/>
                </a:moveTo>
                <a:lnTo>
                  <a:pt x="857250" y="241300"/>
                </a:lnTo>
                <a:lnTo>
                  <a:pt x="863600" y="292100"/>
                </a:lnTo>
                <a:lnTo>
                  <a:pt x="863600" y="247650"/>
                </a:lnTo>
                <a:close/>
              </a:path>
              <a:path w="1346200" h="692150">
                <a:moveTo>
                  <a:pt x="857250" y="292100"/>
                </a:moveTo>
                <a:lnTo>
                  <a:pt x="863600" y="292100"/>
                </a:lnTo>
                <a:lnTo>
                  <a:pt x="857250" y="241300"/>
                </a:lnTo>
                <a:lnTo>
                  <a:pt x="850900" y="241300"/>
                </a:lnTo>
                <a:lnTo>
                  <a:pt x="850900" y="292100"/>
                </a:lnTo>
                <a:lnTo>
                  <a:pt x="857250" y="292100"/>
                </a:lnTo>
                <a:close/>
              </a:path>
              <a:path w="1346200" h="692150">
                <a:moveTo>
                  <a:pt x="831850" y="241300"/>
                </a:moveTo>
                <a:lnTo>
                  <a:pt x="825500" y="241300"/>
                </a:lnTo>
                <a:lnTo>
                  <a:pt x="825500" y="266700"/>
                </a:lnTo>
                <a:lnTo>
                  <a:pt x="825500" y="247650"/>
                </a:lnTo>
                <a:lnTo>
                  <a:pt x="819150" y="241300"/>
                </a:lnTo>
                <a:lnTo>
                  <a:pt x="819150" y="228600"/>
                </a:lnTo>
                <a:lnTo>
                  <a:pt x="812800" y="228600"/>
                </a:lnTo>
                <a:lnTo>
                  <a:pt x="806450" y="234950"/>
                </a:lnTo>
                <a:lnTo>
                  <a:pt x="806450" y="241300"/>
                </a:lnTo>
                <a:lnTo>
                  <a:pt x="812800" y="285750"/>
                </a:lnTo>
                <a:lnTo>
                  <a:pt x="819150" y="285750"/>
                </a:lnTo>
                <a:lnTo>
                  <a:pt x="819150" y="279400"/>
                </a:lnTo>
                <a:lnTo>
                  <a:pt x="825500" y="279400"/>
                </a:lnTo>
                <a:lnTo>
                  <a:pt x="825500" y="273050"/>
                </a:lnTo>
                <a:lnTo>
                  <a:pt x="831850" y="285750"/>
                </a:lnTo>
                <a:lnTo>
                  <a:pt x="825500" y="254000"/>
                </a:lnTo>
                <a:lnTo>
                  <a:pt x="831850" y="285750"/>
                </a:lnTo>
                <a:lnTo>
                  <a:pt x="831850" y="241300"/>
                </a:lnTo>
                <a:close/>
              </a:path>
              <a:path w="1346200" h="692150">
                <a:moveTo>
                  <a:pt x="831850" y="234950"/>
                </a:moveTo>
                <a:lnTo>
                  <a:pt x="838200" y="292100"/>
                </a:lnTo>
                <a:lnTo>
                  <a:pt x="838200" y="285750"/>
                </a:lnTo>
                <a:lnTo>
                  <a:pt x="844550" y="285750"/>
                </a:lnTo>
                <a:lnTo>
                  <a:pt x="844550" y="241300"/>
                </a:lnTo>
                <a:lnTo>
                  <a:pt x="838200" y="241300"/>
                </a:lnTo>
                <a:lnTo>
                  <a:pt x="838200" y="234950"/>
                </a:lnTo>
                <a:lnTo>
                  <a:pt x="831850" y="234950"/>
                </a:lnTo>
                <a:close/>
              </a:path>
              <a:path w="1346200" h="692150">
                <a:moveTo>
                  <a:pt x="838200" y="292100"/>
                </a:moveTo>
                <a:lnTo>
                  <a:pt x="831850" y="234950"/>
                </a:lnTo>
                <a:lnTo>
                  <a:pt x="831850" y="292100"/>
                </a:lnTo>
                <a:lnTo>
                  <a:pt x="838200" y="292100"/>
                </a:lnTo>
                <a:close/>
              </a:path>
              <a:path w="1346200" h="692150">
                <a:moveTo>
                  <a:pt x="844550" y="241300"/>
                </a:moveTo>
                <a:lnTo>
                  <a:pt x="844550" y="273050"/>
                </a:lnTo>
                <a:lnTo>
                  <a:pt x="844550" y="241300"/>
                </a:lnTo>
                <a:close/>
              </a:path>
              <a:path w="1346200" h="692150">
                <a:moveTo>
                  <a:pt x="812800" y="285750"/>
                </a:moveTo>
                <a:lnTo>
                  <a:pt x="806450" y="241300"/>
                </a:lnTo>
                <a:lnTo>
                  <a:pt x="806450" y="285750"/>
                </a:lnTo>
                <a:lnTo>
                  <a:pt x="812800" y="285750"/>
                </a:lnTo>
                <a:close/>
              </a:path>
              <a:path w="1346200" h="692150">
                <a:moveTo>
                  <a:pt x="793750" y="228600"/>
                </a:moveTo>
                <a:lnTo>
                  <a:pt x="793750" y="222250"/>
                </a:lnTo>
                <a:lnTo>
                  <a:pt x="787400" y="228600"/>
                </a:lnTo>
                <a:lnTo>
                  <a:pt x="781050" y="228600"/>
                </a:lnTo>
                <a:lnTo>
                  <a:pt x="781050" y="247650"/>
                </a:lnTo>
                <a:lnTo>
                  <a:pt x="781050" y="228600"/>
                </a:lnTo>
                <a:lnTo>
                  <a:pt x="781050" y="273050"/>
                </a:lnTo>
                <a:lnTo>
                  <a:pt x="787400" y="273050"/>
                </a:lnTo>
                <a:lnTo>
                  <a:pt x="781050" y="260350"/>
                </a:lnTo>
                <a:lnTo>
                  <a:pt x="781050" y="254000"/>
                </a:lnTo>
                <a:lnTo>
                  <a:pt x="787400" y="273050"/>
                </a:lnTo>
                <a:lnTo>
                  <a:pt x="781050" y="234950"/>
                </a:lnTo>
                <a:lnTo>
                  <a:pt x="787400" y="273050"/>
                </a:lnTo>
                <a:lnTo>
                  <a:pt x="793750" y="279400"/>
                </a:lnTo>
                <a:lnTo>
                  <a:pt x="793750" y="228600"/>
                </a:lnTo>
                <a:close/>
              </a:path>
              <a:path w="1346200" h="692150">
                <a:moveTo>
                  <a:pt x="774700" y="228600"/>
                </a:moveTo>
                <a:lnTo>
                  <a:pt x="774700" y="222250"/>
                </a:lnTo>
                <a:lnTo>
                  <a:pt x="774700" y="273050"/>
                </a:lnTo>
                <a:lnTo>
                  <a:pt x="781050" y="266700"/>
                </a:lnTo>
                <a:lnTo>
                  <a:pt x="781050" y="228600"/>
                </a:lnTo>
                <a:lnTo>
                  <a:pt x="774700" y="228600"/>
                </a:lnTo>
                <a:close/>
              </a:path>
              <a:path w="1346200" h="692150">
                <a:moveTo>
                  <a:pt x="800100" y="228600"/>
                </a:moveTo>
                <a:lnTo>
                  <a:pt x="793750" y="228600"/>
                </a:lnTo>
                <a:lnTo>
                  <a:pt x="800100" y="279400"/>
                </a:lnTo>
                <a:lnTo>
                  <a:pt x="800100" y="228600"/>
                </a:lnTo>
                <a:close/>
              </a:path>
              <a:path w="1346200" h="692150">
                <a:moveTo>
                  <a:pt x="768350" y="222250"/>
                </a:moveTo>
                <a:lnTo>
                  <a:pt x="762000" y="222250"/>
                </a:lnTo>
                <a:lnTo>
                  <a:pt x="768350" y="273050"/>
                </a:lnTo>
                <a:lnTo>
                  <a:pt x="774700" y="273050"/>
                </a:lnTo>
                <a:lnTo>
                  <a:pt x="774700" y="222250"/>
                </a:lnTo>
                <a:lnTo>
                  <a:pt x="768350" y="222250"/>
                </a:lnTo>
                <a:close/>
              </a:path>
              <a:path w="1346200" h="692150">
                <a:moveTo>
                  <a:pt x="768350" y="273050"/>
                </a:moveTo>
                <a:lnTo>
                  <a:pt x="762000" y="222250"/>
                </a:lnTo>
                <a:lnTo>
                  <a:pt x="762000" y="273050"/>
                </a:lnTo>
                <a:lnTo>
                  <a:pt x="768350" y="273050"/>
                </a:lnTo>
                <a:close/>
              </a:path>
              <a:path w="1346200" h="692150">
                <a:moveTo>
                  <a:pt x="742950" y="266700"/>
                </a:moveTo>
                <a:lnTo>
                  <a:pt x="742950" y="273050"/>
                </a:lnTo>
                <a:lnTo>
                  <a:pt x="749300" y="273050"/>
                </a:lnTo>
                <a:lnTo>
                  <a:pt x="742950" y="215900"/>
                </a:lnTo>
                <a:lnTo>
                  <a:pt x="736600" y="215900"/>
                </a:lnTo>
                <a:lnTo>
                  <a:pt x="736600" y="266700"/>
                </a:lnTo>
                <a:lnTo>
                  <a:pt x="742950" y="266700"/>
                </a:lnTo>
                <a:close/>
              </a:path>
              <a:path w="1346200" h="692150">
                <a:moveTo>
                  <a:pt x="755650" y="215900"/>
                </a:moveTo>
                <a:lnTo>
                  <a:pt x="749300" y="215900"/>
                </a:lnTo>
                <a:lnTo>
                  <a:pt x="755650" y="266700"/>
                </a:lnTo>
                <a:lnTo>
                  <a:pt x="755650" y="215900"/>
                </a:lnTo>
                <a:close/>
              </a:path>
              <a:path w="1346200" h="692150">
                <a:moveTo>
                  <a:pt x="749300" y="215900"/>
                </a:moveTo>
                <a:lnTo>
                  <a:pt x="742950" y="215900"/>
                </a:lnTo>
                <a:lnTo>
                  <a:pt x="749300" y="273050"/>
                </a:lnTo>
                <a:lnTo>
                  <a:pt x="749300" y="266700"/>
                </a:lnTo>
                <a:lnTo>
                  <a:pt x="755650" y="266700"/>
                </a:lnTo>
                <a:lnTo>
                  <a:pt x="749300" y="215900"/>
                </a:lnTo>
                <a:close/>
              </a:path>
              <a:path w="1346200" h="692150">
                <a:moveTo>
                  <a:pt x="717550" y="260350"/>
                </a:moveTo>
                <a:lnTo>
                  <a:pt x="717550" y="266700"/>
                </a:lnTo>
                <a:lnTo>
                  <a:pt x="723900" y="266700"/>
                </a:lnTo>
                <a:lnTo>
                  <a:pt x="717550" y="209550"/>
                </a:lnTo>
                <a:lnTo>
                  <a:pt x="711200" y="209550"/>
                </a:lnTo>
                <a:lnTo>
                  <a:pt x="711200" y="260350"/>
                </a:lnTo>
                <a:lnTo>
                  <a:pt x="717550" y="260350"/>
                </a:lnTo>
                <a:close/>
              </a:path>
              <a:path w="1346200" h="692150">
                <a:moveTo>
                  <a:pt x="730250" y="209550"/>
                </a:moveTo>
                <a:lnTo>
                  <a:pt x="723900" y="209550"/>
                </a:lnTo>
                <a:lnTo>
                  <a:pt x="730250" y="266700"/>
                </a:lnTo>
                <a:lnTo>
                  <a:pt x="730250" y="209550"/>
                </a:lnTo>
                <a:close/>
              </a:path>
              <a:path w="1346200" h="692150">
                <a:moveTo>
                  <a:pt x="723900" y="209550"/>
                </a:moveTo>
                <a:lnTo>
                  <a:pt x="717550" y="209550"/>
                </a:lnTo>
                <a:lnTo>
                  <a:pt x="723900" y="266700"/>
                </a:lnTo>
                <a:lnTo>
                  <a:pt x="730250" y="266700"/>
                </a:lnTo>
                <a:lnTo>
                  <a:pt x="723900" y="209550"/>
                </a:lnTo>
                <a:close/>
              </a:path>
              <a:path w="1346200" h="692150">
                <a:moveTo>
                  <a:pt x="692150" y="254000"/>
                </a:moveTo>
                <a:lnTo>
                  <a:pt x="692150" y="260350"/>
                </a:lnTo>
                <a:lnTo>
                  <a:pt x="698500" y="260350"/>
                </a:lnTo>
                <a:lnTo>
                  <a:pt x="692150" y="203200"/>
                </a:lnTo>
                <a:lnTo>
                  <a:pt x="685800" y="203200"/>
                </a:lnTo>
                <a:lnTo>
                  <a:pt x="685800" y="254000"/>
                </a:lnTo>
                <a:lnTo>
                  <a:pt x="692150" y="254000"/>
                </a:lnTo>
                <a:close/>
              </a:path>
              <a:path w="1346200" h="692150">
                <a:moveTo>
                  <a:pt x="704850" y="203200"/>
                </a:moveTo>
                <a:lnTo>
                  <a:pt x="698500" y="203200"/>
                </a:lnTo>
                <a:lnTo>
                  <a:pt x="704850" y="260350"/>
                </a:lnTo>
                <a:lnTo>
                  <a:pt x="704850" y="203200"/>
                </a:lnTo>
                <a:close/>
              </a:path>
              <a:path w="1346200" h="692150">
                <a:moveTo>
                  <a:pt x="698500" y="203200"/>
                </a:moveTo>
                <a:lnTo>
                  <a:pt x="692150" y="203200"/>
                </a:lnTo>
                <a:lnTo>
                  <a:pt x="698500" y="260350"/>
                </a:lnTo>
                <a:lnTo>
                  <a:pt x="704850" y="260350"/>
                </a:lnTo>
                <a:lnTo>
                  <a:pt x="698500" y="203200"/>
                </a:lnTo>
                <a:close/>
              </a:path>
              <a:path w="1346200" h="692150">
                <a:moveTo>
                  <a:pt x="679450" y="196850"/>
                </a:moveTo>
                <a:lnTo>
                  <a:pt x="673100" y="196850"/>
                </a:lnTo>
                <a:lnTo>
                  <a:pt x="679450" y="254000"/>
                </a:lnTo>
                <a:lnTo>
                  <a:pt x="679450" y="196850"/>
                </a:lnTo>
                <a:close/>
              </a:path>
              <a:path w="1346200" h="692150">
                <a:moveTo>
                  <a:pt x="679450" y="254000"/>
                </a:moveTo>
                <a:lnTo>
                  <a:pt x="673100" y="196850"/>
                </a:lnTo>
                <a:lnTo>
                  <a:pt x="660400" y="196850"/>
                </a:lnTo>
                <a:lnTo>
                  <a:pt x="660400" y="203200"/>
                </a:lnTo>
                <a:lnTo>
                  <a:pt x="666750" y="254000"/>
                </a:lnTo>
                <a:lnTo>
                  <a:pt x="679450" y="254000"/>
                </a:lnTo>
                <a:close/>
              </a:path>
              <a:path w="1346200" h="692150">
                <a:moveTo>
                  <a:pt x="666750" y="254000"/>
                </a:moveTo>
                <a:lnTo>
                  <a:pt x="660400" y="203200"/>
                </a:lnTo>
                <a:lnTo>
                  <a:pt x="660400" y="247650"/>
                </a:lnTo>
                <a:lnTo>
                  <a:pt x="666750" y="254000"/>
                </a:lnTo>
                <a:close/>
              </a:path>
              <a:path w="1346200" h="692150">
                <a:moveTo>
                  <a:pt x="647700" y="247650"/>
                </a:moveTo>
                <a:lnTo>
                  <a:pt x="654050" y="247650"/>
                </a:lnTo>
                <a:lnTo>
                  <a:pt x="647700" y="190500"/>
                </a:lnTo>
                <a:lnTo>
                  <a:pt x="647700" y="184150"/>
                </a:lnTo>
                <a:lnTo>
                  <a:pt x="641350" y="184150"/>
                </a:lnTo>
                <a:lnTo>
                  <a:pt x="641350" y="247650"/>
                </a:lnTo>
                <a:lnTo>
                  <a:pt x="647700" y="247650"/>
                </a:lnTo>
                <a:close/>
              </a:path>
              <a:path w="1346200" h="692150">
                <a:moveTo>
                  <a:pt x="641350" y="247650"/>
                </a:moveTo>
                <a:lnTo>
                  <a:pt x="641350" y="190500"/>
                </a:lnTo>
                <a:lnTo>
                  <a:pt x="635000" y="190500"/>
                </a:lnTo>
                <a:lnTo>
                  <a:pt x="635000" y="247650"/>
                </a:lnTo>
                <a:lnTo>
                  <a:pt x="641350" y="247650"/>
                </a:lnTo>
                <a:close/>
              </a:path>
              <a:path w="1346200" h="692150">
                <a:moveTo>
                  <a:pt x="654050" y="190500"/>
                </a:moveTo>
                <a:lnTo>
                  <a:pt x="647700" y="190500"/>
                </a:lnTo>
                <a:lnTo>
                  <a:pt x="654050" y="247650"/>
                </a:lnTo>
                <a:lnTo>
                  <a:pt x="654050" y="190500"/>
                </a:lnTo>
                <a:close/>
              </a:path>
              <a:path w="1346200" h="692150">
                <a:moveTo>
                  <a:pt x="622300" y="184150"/>
                </a:moveTo>
                <a:lnTo>
                  <a:pt x="622300" y="241300"/>
                </a:lnTo>
                <a:lnTo>
                  <a:pt x="628650" y="234950"/>
                </a:lnTo>
                <a:lnTo>
                  <a:pt x="628650" y="190500"/>
                </a:lnTo>
                <a:lnTo>
                  <a:pt x="622300" y="190500"/>
                </a:lnTo>
                <a:lnTo>
                  <a:pt x="622300" y="184150"/>
                </a:lnTo>
                <a:close/>
              </a:path>
              <a:path w="1346200" h="692150">
                <a:moveTo>
                  <a:pt x="615950" y="177800"/>
                </a:moveTo>
                <a:lnTo>
                  <a:pt x="609600" y="177800"/>
                </a:lnTo>
                <a:lnTo>
                  <a:pt x="615950" y="241300"/>
                </a:lnTo>
                <a:lnTo>
                  <a:pt x="622300" y="241300"/>
                </a:lnTo>
                <a:lnTo>
                  <a:pt x="622300" y="184150"/>
                </a:lnTo>
                <a:lnTo>
                  <a:pt x="615950" y="177800"/>
                </a:lnTo>
                <a:close/>
              </a:path>
              <a:path w="1346200" h="692150">
                <a:moveTo>
                  <a:pt x="609600" y="184150"/>
                </a:moveTo>
                <a:lnTo>
                  <a:pt x="603250" y="184150"/>
                </a:lnTo>
                <a:lnTo>
                  <a:pt x="609600" y="241300"/>
                </a:lnTo>
                <a:lnTo>
                  <a:pt x="615950" y="241300"/>
                </a:lnTo>
                <a:lnTo>
                  <a:pt x="609600" y="177800"/>
                </a:lnTo>
                <a:lnTo>
                  <a:pt x="609600" y="184150"/>
                </a:lnTo>
                <a:close/>
              </a:path>
              <a:path w="1346200" h="692150">
                <a:moveTo>
                  <a:pt x="609600" y="241300"/>
                </a:moveTo>
                <a:lnTo>
                  <a:pt x="603250" y="184150"/>
                </a:lnTo>
                <a:lnTo>
                  <a:pt x="603250" y="234950"/>
                </a:lnTo>
                <a:lnTo>
                  <a:pt x="609600" y="241300"/>
                </a:lnTo>
                <a:close/>
              </a:path>
              <a:path w="1346200" h="692150">
                <a:moveTo>
                  <a:pt x="628650" y="190500"/>
                </a:moveTo>
                <a:lnTo>
                  <a:pt x="628650" y="222250"/>
                </a:lnTo>
                <a:lnTo>
                  <a:pt x="628650" y="190500"/>
                </a:lnTo>
                <a:close/>
              </a:path>
              <a:path w="1346200" h="692150">
                <a:moveTo>
                  <a:pt x="590550" y="171450"/>
                </a:moveTo>
                <a:lnTo>
                  <a:pt x="590550" y="234950"/>
                </a:lnTo>
                <a:lnTo>
                  <a:pt x="596900" y="234950"/>
                </a:lnTo>
                <a:lnTo>
                  <a:pt x="596900" y="177800"/>
                </a:lnTo>
                <a:lnTo>
                  <a:pt x="590550" y="177800"/>
                </a:lnTo>
                <a:lnTo>
                  <a:pt x="590550" y="171450"/>
                </a:lnTo>
                <a:close/>
              </a:path>
              <a:path w="1346200" h="692150">
                <a:moveTo>
                  <a:pt x="584200" y="171450"/>
                </a:moveTo>
                <a:lnTo>
                  <a:pt x="577850" y="171450"/>
                </a:lnTo>
                <a:lnTo>
                  <a:pt x="584200" y="234950"/>
                </a:lnTo>
                <a:lnTo>
                  <a:pt x="590550" y="234950"/>
                </a:lnTo>
                <a:lnTo>
                  <a:pt x="590550" y="171450"/>
                </a:lnTo>
                <a:lnTo>
                  <a:pt x="584200" y="171450"/>
                </a:lnTo>
                <a:close/>
              </a:path>
              <a:path w="1346200" h="692150">
                <a:moveTo>
                  <a:pt x="584200" y="234950"/>
                </a:moveTo>
                <a:lnTo>
                  <a:pt x="577850" y="171450"/>
                </a:lnTo>
                <a:lnTo>
                  <a:pt x="577850" y="234950"/>
                </a:lnTo>
                <a:lnTo>
                  <a:pt x="584200" y="234950"/>
                </a:lnTo>
                <a:close/>
              </a:path>
              <a:path w="1346200" h="692150">
                <a:moveTo>
                  <a:pt x="596900" y="177800"/>
                </a:moveTo>
                <a:lnTo>
                  <a:pt x="596900" y="222250"/>
                </a:lnTo>
                <a:lnTo>
                  <a:pt x="596900" y="177800"/>
                </a:lnTo>
                <a:close/>
              </a:path>
              <a:path w="1346200" h="692150">
                <a:moveTo>
                  <a:pt x="565150" y="165100"/>
                </a:moveTo>
                <a:lnTo>
                  <a:pt x="558800" y="165100"/>
                </a:lnTo>
                <a:lnTo>
                  <a:pt x="565150" y="228600"/>
                </a:lnTo>
                <a:lnTo>
                  <a:pt x="565150" y="165100"/>
                </a:lnTo>
                <a:close/>
              </a:path>
              <a:path w="1346200" h="692150">
                <a:moveTo>
                  <a:pt x="565150" y="228600"/>
                </a:moveTo>
                <a:lnTo>
                  <a:pt x="558800" y="165100"/>
                </a:lnTo>
                <a:lnTo>
                  <a:pt x="546100" y="165100"/>
                </a:lnTo>
                <a:lnTo>
                  <a:pt x="546100" y="171450"/>
                </a:lnTo>
                <a:lnTo>
                  <a:pt x="552450" y="228600"/>
                </a:lnTo>
                <a:lnTo>
                  <a:pt x="565150" y="228600"/>
                </a:lnTo>
                <a:close/>
              </a:path>
              <a:path w="1346200" h="692150">
                <a:moveTo>
                  <a:pt x="552450" y="228600"/>
                </a:moveTo>
                <a:lnTo>
                  <a:pt x="546100" y="171450"/>
                </a:lnTo>
                <a:lnTo>
                  <a:pt x="546100" y="228600"/>
                </a:lnTo>
                <a:lnTo>
                  <a:pt x="552450" y="228600"/>
                </a:lnTo>
                <a:close/>
              </a:path>
              <a:path w="1346200" h="692150">
                <a:moveTo>
                  <a:pt x="533400" y="158750"/>
                </a:moveTo>
                <a:lnTo>
                  <a:pt x="527050" y="158750"/>
                </a:lnTo>
                <a:lnTo>
                  <a:pt x="533400" y="222250"/>
                </a:lnTo>
                <a:lnTo>
                  <a:pt x="533400" y="158750"/>
                </a:lnTo>
                <a:close/>
              </a:path>
              <a:path w="1346200" h="692150">
                <a:moveTo>
                  <a:pt x="533400" y="222250"/>
                </a:moveTo>
                <a:lnTo>
                  <a:pt x="527050" y="158750"/>
                </a:lnTo>
                <a:lnTo>
                  <a:pt x="514350" y="158750"/>
                </a:lnTo>
                <a:lnTo>
                  <a:pt x="514350" y="165100"/>
                </a:lnTo>
                <a:lnTo>
                  <a:pt x="520700" y="222250"/>
                </a:lnTo>
                <a:lnTo>
                  <a:pt x="533400" y="222250"/>
                </a:lnTo>
                <a:close/>
              </a:path>
              <a:path w="1346200" h="692150">
                <a:moveTo>
                  <a:pt x="520700" y="222250"/>
                </a:moveTo>
                <a:lnTo>
                  <a:pt x="514350" y="165100"/>
                </a:lnTo>
                <a:lnTo>
                  <a:pt x="514350" y="222250"/>
                </a:lnTo>
                <a:lnTo>
                  <a:pt x="520700" y="222250"/>
                </a:lnTo>
                <a:close/>
              </a:path>
              <a:path w="1346200" h="692150">
                <a:moveTo>
                  <a:pt x="482600" y="209550"/>
                </a:moveTo>
                <a:lnTo>
                  <a:pt x="482600" y="215900"/>
                </a:lnTo>
                <a:lnTo>
                  <a:pt x="488950" y="215900"/>
                </a:lnTo>
                <a:lnTo>
                  <a:pt x="482600" y="152400"/>
                </a:lnTo>
                <a:lnTo>
                  <a:pt x="476250" y="158750"/>
                </a:lnTo>
                <a:lnTo>
                  <a:pt x="476250" y="203200"/>
                </a:lnTo>
                <a:lnTo>
                  <a:pt x="482600" y="209550"/>
                </a:lnTo>
                <a:close/>
              </a:path>
              <a:path w="1346200" h="692150">
                <a:moveTo>
                  <a:pt x="495300" y="146050"/>
                </a:moveTo>
                <a:lnTo>
                  <a:pt x="495300" y="215900"/>
                </a:lnTo>
                <a:lnTo>
                  <a:pt x="501650" y="215900"/>
                </a:lnTo>
                <a:lnTo>
                  <a:pt x="501650" y="152400"/>
                </a:lnTo>
                <a:lnTo>
                  <a:pt x="495300" y="152400"/>
                </a:lnTo>
                <a:lnTo>
                  <a:pt x="495300" y="146050"/>
                </a:lnTo>
                <a:close/>
              </a:path>
              <a:path w="1346200" h="692150">
                <a:moveTo>
                  <a:pt x="488950" y="146050"/>
                </a:moveTo>
                <a:lnTo>
                  <a:pt x="482600" y="146050"/>
                </a:lnTo>
                <a:lnTo>
                  <a:pt x="488950" y="215900"/>
                </a:lnTo>
                <a:lnTo>
                  <a:pt x="495300" y="215900"/>
                </a:lnTo>
                <a:lnTo>
                  <a:pt x="495300" y="146050"/>
                </a:lnTo>
                <a:lnTo>
                  <a:pt x="488950" y="146050"/>
                </a:lnTo>
                <a:close/>
              </a:path>
              <a:path w="1346200" h="692150">
                <a:moveTo>
                  <a:pt x="501650" y="152400"/>
                </a:moveTo>
                <a:lnTo>
                  <a:pt x="501650" y="203200"/>
                </a:lnTo>
                <a:lnTo>
                  <a:pt x="501650" y="152400"/>
                </a:lnTo>
                <a:close/>
              </a:path>
              <a:path w="1346200" h="692150">
                <a:moveTo>
                  <a:pt x="450850" y="203200"/>
                </a:moveTo>
                <a:lnTo>
                  <a:pt x="450850" y="209550"/>
                </a:lnTo>
                <a:lnTo>
                  <a:pt x="457200" y="209550"/>
                </a:lnTo>
                <a:lnTo>
                  <a:pt x="450850" y="139700"/>
                </a:lnTo>
                <a:lnTo>
                  <a:pt x="444500" y="139700"/>
                </a:lnTo>
                <a:lnTo>
                  <a:pt x="444500" y="203200"/>
                </a:lnTo>
                <a:lnTo>
                  <a:pt x="450850" y="203200"/>
                </a:lnTo>
                <a:close/>
              </a:path>
              <a:path w="1346200" h="692150">
                <a:moveTo>
                  <a:pt x="450850" y="139700"/>
                </a:moveTo>
                <a:lnTo>
                  <a:pt x="457200" y="209550"/>
                </a:lnTo>
                <a:lnTo>
                  <a:pt x="463550" y="209550"/>
                </a:lnTo>
                <a:lnTo>
                  <a:pt x="463550" y="203200"/>
                </a:lnTo>
                <a:lnTo>
                  <a:pt x="469900" y="203200"/>
                </a:lnTo>
                <a:lnTo>
                  <a:pt x="469900" y="146050"/>
                </a:lnTo>
                <a:lnTo>
                  <a:pt x="463550" y="146050"/>
                </a:lnTo>
                <a:lnTo>
                  <a:pt x="463550" y="139700"/>
                </a:lnTo>
                <a:lnTo>
                  <a:pt x="450850" y="139700"/>
                </a:lnTo>
                <a:close/>
              </a:path>
              <a:path w="1346200" h="692150">
                <a:moveTo>
                  <a:pt x="469900" y="146050"/>
                </a:moveTo>
                <a:lnTo>
                  <a:pt x="469900" y="190500"/>
                </a:lnTo>
                <a:lnTo>
                  <a:pt x="469900" y="146050"/>
                </a:lnTo>
                <a:close/>
              </a:path>
              <a:path w="1346200" h="692150">
                <a:moveTo>
                  <a:pt x="412750" y="127000"/>
                </a:moveTo>
                <a:lnTo>
                  <a:pt x="419100" y="203200"/>
                </a:lnTo>
                <a:lnTo>
                  <a:pt x="425450" y="203200"/>
                </a:lnTo>
                <a:lnTo>
                  <a:pt x="425450" y="196850"/>
                </a:lnTo>
                <a:lnTo>
                  <a:pt x="431800" y="196850"/>
                </a:lnTo>
                <a:lnTo>
                  <a:pt x="431800" y="133350"/>
                </a:lnTo>
                <a:lnTo>
                  <a:pt x="425450" y="133350"/>
                </a:lnTo>
                <a:lnTo>
                  <a:pt x="425450" y="127000"/>
                </a:lnTo>
                <a:lnTo>
                  <a:pt x="412750" y="127000"/>
                </a:lnTo>
                <a:close/>
              </a:path>
              <a:path w="1346200" h="692150">
                <a:moveTo>
                  <a:pt x="412750" y="133350"/>
                </a:moveTo>
                <a:lnTo>
                  <a:pt x="406400" y="133350"/>
                </a:lnTo>
                <a:lnTo>
                  <a:pt x="412750" y="196850"/>
                </a:lnTo>
                <a:lnTo>
                  <a:pt x="419100" y="203200"/>
                </a:lnTo>
                <a:lnTo>
                  <a:pt x="412750" y="127000"/>
                </a:lnTo>
                <a:lnTo>
                  <a:pt x="412750" y="133350"/>
                </a:lnTo>
                <a:close/>
              </a:path>
              <a:path w="1346200" h="692150">
                <a:moveTo>
                  <a:pt x="412750" y="196850"/>
                </a:moveTo>
                <a:lnTo>
                  <a:pt x="406400" y="133350"/>
                </a:lnTo>
                <a:lnTo>
                  <a:pt x="406400" y="196850"/>
                </a:lnTo>
                <a:lnTo>
                  <a:pt x="412750" y="196850"/>
                </a:lnTo>
                <a:close/>
              </a:path>
              <a:path w="1346200" h="692150">
                <a:moveTo>
                  <a:pt x="431800" y="133350"/>
                </a:moveTo>
                <a:lnTo>
                  <a:pt x="431800" y="184150"/>
                </a:lnTo>
                <a:lnTo>
                  <a:pt x="431800" y="133350"/>
                </a:lnTo>
                <a:close/>
              </a:path>
              <a:path w="1346200" h="692150">
                <a:moveTo>
                  <a:pt x="393700" y="127000"/>
                </a:moveTo>
                <a:lnTo>
                  <a:pt x="387350" y="120650"/>
                </a:lnTo>
                <a:lnTo>
                  <a:pt x="393700" y="190500"/>
                </a:lnTo>
                <a:lnTo>
                  <a:pt x="393700" y="127000"/>
                </a:lnTo>
                <a:close/>
              </a:path>
              <a:path w="1346200" h="692150">
                <a:moveTo>
                  <a:pt x="393700" y="190500"/>
                </a:moveTo>
                <a:lnTo>
                  <a:pt x="387350" y="120650"/>
                </a:lnTo>
                <a:lnTo>
                  <a:pt x="374650" y="120650"/>
                </a:lnTo>
                <a:lnTo>
                  <a:pt x="368300" y="127000"/>
                </a:lnTo>
                <a:lnTo>
                  <a:pt x="368300" y="133350"/>
                </a:lnTo>
                <a:lnTo>
                  <a:pt x="374650" y="190500"/>
                </a:lnTo>
                <a:lnTo>
                  <a:pt x="393700" y="190500"/>
                </a:lnTo>
                <a:close/>
              </a:path>
              <a:path w="1346200" h="692150">
                <a:moveTo>
                  <a:pt x="374650" y="190500"/>
                </a:moveTo>
                <a:lnTo>
                  <a:pt x="368300" y="133350"/>
                </a:lnTo>
                <a:lnTo>
                  <a:pt x="368300" y="184150"/>
                </a:lnTo>
                <a:lnTo>
                  <a:pt x="374650" y="190500"/>
                </a:lnTo>
                <a:close/>
              </a:path>
              <a:path w="1346200" h="692150">
                <a:moveTo>
                  <a:pt x="330200" y="171450"/>
                </a:moveTo>
                <a:lnTo>
                  <a:pt x="330200" y="177800"/>
                </a:lnTo>
                <a:lnTo>
                  <a:pt x="336550" y="184150"/>
                </a:lnTo>
                <a:lnTo>
                  <a:pt x="330200" y="114300"/>
                </a:lnTo>
                <a:lnTo>
                  <a:pt x="323850" y="120650"/>
                </a:lnTo>
                <a:lnTo>
                  <a:pt x="323850" y="171450"/>
                </a:lnTo>
                <a:lnTo>
                  <a:pt x="330200" y="171450"/>
                </a:lnTo>
                <a:close/>
              </a:path>
              <a:path w="1346200" h="692150">
                <a:moveTo>
                  <a:pt x="330200" y="107950"/>
                </a:moveTo>
                <a:lnTo>
                  <a:pt x="336550" y="184150"/>
                </a:lnTo>
                <a:lnTo>
                  <a:pt x="349250" y="184150"/>
                </a:lnTo>
                <a:lnTo>
                  <a:pt x="349250" y="177800"/>
                </a:lnTo>
                <a:lnTo>
                  <a:pt x="355600" y="177800"/>
                </a:lnTo>
                <a:lnTo>
                  <a:pt x="355600" y="120650"/>
                </a:lnTo>
                <a:lnTo>
                  <a:pt x="349250" y="114300"/>
                </a:lnTo>
                <a:lnTo>
                  <a:pt x="349250" y="107950"/>
                </a:lnTo>
                <a:lnTo>
                  <a:pt x="330200" y="107950"/>
                </a:lnTo>
                <a:close/>
              </a:path>
              <a:path w="1346200" h="692150">
                <a:moveTo>
                  <a:pt x="355600" y="120650"/>
                </a:moveTo>
                <a:lnTo>
                  <a:pt x="355600" y="165100"/>
                </a:lnTo>
                <a:lnTo>
                  <a:pt x="355600" y="120650"/>
                </a:lnTo>
                <a:close/>
              </a:path>
              <a:path w="1346200" h="692150">
                <a:moveTo>
                  <a:pt x="1333500" y="317500"/>
                </a:moveTo>
                <a:lnTo>
                  <a:pt x="1327150" y="317500"/>
                </a:lnTo>
                <a:lnTo>
                  <a:pt x="1333500" y="342900"/>
                </a:lnTo>
                <a:lnTo>
                  <a:pt x="1333500" y="317500"/>
                </a:lnTo>
                <a:close/>
              </a:path>
              <a:path w="1346200" h="692150">
                <a:moveTo>
                  <a:pt x="1333500" y="342900"/>
                </a:moveTo>
                <a:lnTo>
                  <a:pt x="1327150" y="317500"/>
                </a:lnTo>
                <a:lnTo>
                  <a:pt x="1327150" y="342900"/>
                </a:lnTo>
                <a:lnTo>
                  <a:pt x="1333500" y="342900"/>
                </a:lnTo>
                <a:close/>
              </a:path>
              <a:path w="1346200" h="692150">
                <a:moveTo>
                  <a:pt x="1320800" y="311150"/>
                </a:moveTo>
                <a:lnTo>
                  <a:pt x="1314450" y="311150"/>
                </a:lnTo>
                <a:lnTo>
                  <a:pt x="1320800" y="342900"/>
                </a:lnTo>
                <a:lnTo>
                  <a:pt x="1320800" y="311150"/>
                </a:lnTo>
                <a:close/>
              </a:path>
              <a:path w="1346200" h="692150">
                <a:moveTo>
                  <a:pt x="1320800" y="342900"/>
                </a:moveTo>
                <a:lnTo>
                  <a:pt x="1314450" y="311150"/>
                </a:lnTo>
                <a:lnTo>
                  <a:pt x="1314450" y="342900"/>
                </a:lnTo>
                <a:lnTo>
                  <a:pt x="1320800" y="342900"/>
                </a:lnTo>
                <a:close/>
              </a:path>
              <a:path w="1346200" h="692150">
                <a:moveTo>
                  <a:pt x="1301750" y="311150"/>
                </a:moveTo>
                <a:lnTo>
                  <a:pt x="1295400" y="311150"/>
                </a:lnTo>
                <a:lnTo>
                  <a:pt x="1301750" y="336550"/>
                </a:lnTo>
                <a:lnTo>
                  <a:pt x="1301750" y="311150"/>
                </a:lnTo>
                <a:close/>
              </a:path>
              <a:path w="1346200" h="692150">
                <a:moveTo>
                  <a:pt x="1301750" y="336550"/>
                </a:moveTo>
                <a:lnTo>
                  <a:pt x="1295400" y="311150"/>
                </a:lnTo>
                <a:lnTo>
                  <a:pt x="1295400" y="336550"/>
                </a:lnTo>
                <a:lnTo>
                  <a:pt x="1301750" y="336550"/>
                </a:lnTo>
                <a:close/>
              </a:path>
              <a:path w="1346200" h="692150">
                <a:moveTo>
                  <a:pt x="1270000" y="304800"/>
                </a:moveTo>
                <a:lnTo>
                  <a:pt x="1270000" y="317500"/>
                </a:lnTo>
                <a:lnTo>
                  <a:pt x="1263650" y="317500"/>
                </a:lnTo>
                <a:lnTo>
                  <a:pt x="1263650" y="292100"/>
                </a:lnTo>
                <a:lnTo>
                  <a:pt x="1257300" y="292100"/>
                </a:lnTo>
                <a:lnTo>
                  <a:pt x="1263650" y="323850"/>
                </a:lnTo>
                <a:lnTo>
                  <a:pt x="1270000" y="323850"/>
                </a:lnTo>
                <a:lnTo>
                  <a:pt x="1276350" y="330200"/>
                </a:lnTo>
                <a:lnTo>
                  <a:pt x="1270000" y="304800"/>
                </a:lnTo>
                <a:close/>
              </a:path>
              <a:path w="1346200" h="692150">
                <a:moveTo>
                  <a:pt x="1276350" y="298450"/>
                </a:moveTo>
                <a:lnTo>
                  <a:pt x="1270000" y="298450"/>
                </a:lnTo>
                <a:lnTo>
                  <a:pt x="1276350" y="330200"/>
                </a:lnTo>
                <a:lnTo>
                  <a:pt x="1276350" y="298450"/>
                </a:lnTo>
                <a:close/>
              </a:path>
              <a:path w="1346200" h="692150">
                <a:moveTo>
                  <a:pt x="1257300" y="292100"/>
                </a:moveTo>
                <a:lnTo>
                  <a:pt x="1257300" y="304800"/>
                </a:lnTo>
                <a:lnTo>
                  <a:pt x="1257300" y="298450"/>
                </a:lnTo>
                <a:lnTo>
                  <a:pt x="1257300" y="323850"/>
                </a:lnTo>
                <a:lnTo>
                  <a:pt x="1263650" y="323850"/>
                </a:lnTo>
                <a:lnTo>
                  <a:pt x="1257300" y="317500"/>
                </a:lnTo>
                <a:lnTo>
                  <a:pt x="1257300" y="311150"/>
                </a:lnTo>
                <a:lnTo>
                  <a:pt x="1263650" y="323850"/>
                </a:lnTo>
                <a:lnTo>
                  <a:pt x="1257300" y="292100"/>
                </a:lnTo>
                <a:close/>
              </a:path>
              <a:path w="1346200" h="692150">
                <a:moveTo>
                  <a:pt x="1257300" y="323850"/>
                </a:moveTo>
                <a:lnTo>
                  <a:pt x="1257300" y="298450"/>
                </a:lnTo>
                <a:lnTo>
                  <a:pt x="1250950" y="298450"/>
                </a:lnTo>
                <a:lnTo>
                  <a:pt x="1250950" y="323850"/>
                </a:lnTo>
                <a:lnTo>
                  <a:pt x="1257300" y="323850"/>
                </a:lnTo>
                <a:close/>
              </a:path>
              <a:path w="1346200" h="692150">
                <a:moveTo>
                  <a:pt x="1263650" y="292100"/>
                </a:moveTo>
                <a:lnTo>
                  <a:pt x="1263650" y="317500"/>
                </a:lnTo>
                <a:lnTo>
                  <a:pt x="1263650" y="292100"/>
                </a:lnTo>
                <a:close/>
              </a:path>
              <a:path w="1346200" h="692150">
                <a:moveTo>
                  <a:pt x="1244600" y="292100"/>
                </a:moveTo>
                <a:lnTo>
                  <a:pt x="1238250" y="292100"/>
                </a:lnTo>
                <a:lnTo>
                  <a:pt x="1244600" y="317500"/>
                </a:lnTo>
                <a:lnTo>
                  <a:pt x="1244600" y="298450"/>
                </a:lnTo>
                <a:lnTo>
                  <a:pt x="1250950" y="311150"/>
                </a:lnTo>
                <a:lnTo>
                  <a:pt x="1250950" y="292100"/>
                </a:lnTo>
                <a:lnTo>
                  <a:pt x="1244600" y="292100"/>
                </a:lnTo>
                <a:close/>
              </a:path>
              <a:path w="1346200" h="692150">
                <a:moveTo>
                  <a:pt x="1244600" y="317500"/>
                </a:moveTo>
                <a:lnTo>
                  <a:pt x="1238250" y="292100"/>
                </a:lnTo>
                <a:lnTo>
                  <a:pt x="1238250" y="317500"/>
                </a:lnTo>
                <a:lnTo>
                  <a:pt x="1244600" y="317500"/>
                </a:lnTo>
                <a:close/>
              </a:path>
              <a:path w="1346200" h="692150">
                <a:moveTo>
                  <a:pt x="1244600" y="304800"/>
                </a:moveTo>
                <a:lnTo>
                  <a:pt x="1244600" y="311150"/>
                </a:lnTo>
                <a:lnTo>
                  <a:pt x="1250950" y="311150"/>
                </a:lnTo>
                <a:lnTo>
                  <a:pt x="1244600" y="298450"/>
                </a:lnTo>
                <a:lnTo>
                  <a:pt x="1244600" y="304800"/>
                </a:lnTo>
                <a:close/>
              </a:path>
              <a:path w="1346200" h="692150">
                <a:moveTo>
                  <a:pt x="1231900" y="285750"/>
                </a:moveTo>
                <a:lnTo>
                  <a:pt x="1225550" y="285750"/>
                </a:lnTo>
                <a:lnTo>
                  <a:pt x="1231900" y="317500"/>
                </a:lnTo>
                <a:lnTo>
                  <a:pt x="1231900" y="285750"/>
                </a:lnTo>
                <a:close/>
              </a:path>
              <a:path w="1346200" h="692150">
                <a:moveTo>
                  <a:pt x="1231900" y="317500"/>
                </a:moveTo>
                <a:lnTo>
                  <a:pt x="1225550" y="285750"/>
                </a:lnTo>
                <a:lnTo>
                  <a:pt x="1225550" y="317500"/>
                </a:lnTo>
                <a:lnTo>
                  <a:pt x="1231900" y="317500"/>
                </a:lnTo>
                <a:close/>
              </a:path>
              <a:path w="1346200" h="692150">
                <a:moveTo>
                  <a:pt x="1219200" y="279400"/>
                </a:moveTo>
                <a:lnTo>
                  <a:pt x="1212850" y="279400"/>
                </a:lnTo>
                <a:lnTo>
                  <a:pt x="1219200" y="311150"/>
                </a:lnTo>
                <a:lnTo>
                  <a:pt x="1219200" y="279400"/>
                </a:lnTo>
                <a:close/>
              </a:path>
              <a:path w="1346200" h="692150">
                <a:moveTo>
                  <a:pt x="1219200" y="311150"/>
                </a:moveTo>
                <a:lnTo>
                  <a:pt x="1212850" y="279400"/>
                </a:lnTo>
                <a:lnTo>
                  <a:pt x="1212850" y="311150"/>
                </a:lnTo>
                <a:lnTo>
                  <a:pt x="1219200" y="311150"/>
                </a:lnTo>
                <a:close/>
              </a:path>
              <a:path w="1346200" h="692150">
                <a:moveTo>
                  <a:pt x="1206500" y="279400"/>
                </a:moveTo>
                <a:lnTo>
                  <a:pt x="1200150" y="273050"/>
                </a:lnTo>
                <a:lnTo>
                  <a:pt x="1206500" y="311150"/>
                </a:lnTo>
                <a:lnTo>
                  <a:pt x="1206500" y="279400"/>
                </a:lnTo>
                <a:close/>
              </a:path>
              <a:path w="1346200" h="692150">
                <a:moveTo>
                  <a:pt x="1206500" y="311150"/>
                </a:moveTo>
                <a:lnTo>
                  <a:pt x="1200150" y="273050"/>
                </a:lnTo>
                <a:lnTo>
                  <a:pt x="1200150" y="311150"/>
                </a:lnTo>
                <a:lnTo>
                  <a:pt x="1206500" y="311150"/>
                </a:lnTo>
                <a:close/>
              </a:path>
              <a:path w="1346200" h="692150">
                <a:moveTo>
                  <a:pt x="1193800" y="273050"/>
                </a:moveTo>
                <a:lnTo>
                  <a:pt x="1187450" y="273050"/>
                </a:lnTo>
                <a:lnTo>
                  <a:pt x="1193800" y="304800"/>
                </a:lnTo>
                <a:lnTo>
                  <a:pt x="1193800" y="273050"/>
                </a:lnTo>
                <a:close/>
              </a:path>
              <a:path w="1346200" h="692150">
                <a:moveTo>
                  <a:pt x="1193800" y="304800"/>
                </a:moveTo>
                <a:lnTo>
                  <a:pt x="1187450" y="273050"/>
                </a:lnTo>
                <a:lnTo>
                  <a:pt x="1187450" y="304800"/>
                </a:lnTo>
                <a:lnTo>
                  <a:pt x="1193800" y="304800"/>
                </a:lnTo>
                <a:close/>
              </a:path>
              <a:path w="1346200" h="692150">
                <a:moveTo>
                  <a:pt x="1181100" y="266700"/>
                </a:moveTo>
                <a:lnTo>
                  <a:pt x="1174750" y="266700"/>
                </a:lnTo>
                <a:lnTo>
                  <a:pt x="1181100" y="304800"/>
                </a:lnTo>
                <a:lnTo>
                  <a:pt x="1181100" y="266700"/>
                </a:lnTo>
                <a:close/>
              </a:path>
              <a:path w="1346200" h="692150">
                <a:moveTo>
                  <a:pt x="1181100" y="304800"/>
                </a:moveTo>
                <a:lnTo>
                  <a:pt x="1174750" y="266700"/>
                </a:lnTo>
                <a:lnTo>
                  <a:pt x="1174750" y="304800"/>
                </a:lnTo>
                <a:lnTo>
                  <a:pt x="1181100" y="304800"/>
                </a:lnTo>
                <a:close/>
              </a:path>
              <a:path w="1346200" h="692150">
                <a:moveTo>
                  <a:pt x="1130300" y="285750"/>
                </a:moveTo>
                <a:lnTo>
                  <a:pt x="1130300" y="292100"/>
                </a:lnTo>
                <a:lnTo>
                  <a:pt x="1136650" y="292100"/>
                </a:lnTo>
                <a:lnTo>
                  <a:pt x="1130300" y="279400"/>
                </a:lnTo>
                <a:lnTo>
                  <a:pt x="1130300" y="285750"/>
                </a:lnTo>
                <a:close/>
              </a:path>
              <a:path w="1346200" h="692150">
                <a:moveTo>
                  <a:pt x="1104900" y="247650"/>
                </a:moveTo>
                <a:lnTo>
                  <a:pt x="1111250" y="285750"/>
                </a:lnTo>
                <a:lnTo>
                  <a:pt x="1111250" y="279400"/>
                </a:lnTo>
                <a:lnTo>
                  <a:pt x="1117600" y="279400"/>
                </a:lnTo>
                <a:lnTo>
                  <a:pt x="1117600" y="273050"/>
                </a:lnTo>
                <a:lnTo>
                  <a:pt x="1111250" y="273050"/>
                </a:lnTo>
                <a:lnTo>
                  <a:pt x="1111250" y="247650"/>
                </a:lnTo>
                <a:lnTo>
                  <a:pt x="1104900" y="247650"/>
                </a:lnTo>
                <a:close/>
              </a:path>
              <a:path w="1346200" h="692150">
                <a:moveTo>
                  <a:pt x="1111250" y="247650"/>
                </a:moveTo>
                <a:lnTo>
                  <a:pt x="1111250" y="273050"/>
                </a:lnTo>
                <a:lnTo>
                  <a:pt x="1111250" y="247650"/>
                </a:lnTo>
                <a:close/>
              </a:path>
              <a:path w="1346200" h="692150">
                <a:moveTo>
                  <a:pt x="1111250" y="285750"/>
                </a:moveTo>
                <a:lnTo>
                  <a:pt x="1104900" y="247650"/>
                </a:lnTo>
                <a:lnTo>
                  <a:pt x="1104900" y="285750"/>
                </a:lnTo>
                <a:lnTo>
                  <a:pt x="1111250" y="285750"/>
                </a:lnTo>
                <a:close/>
              </a:path>
              <a:path w="1346200" h="692150">
                <a:moveTo>
                  <a:pt x="1085850" y="266700"/>
                </a:moveTo>
                <a:lnTo>
                  <a:pt x="1085850" y="254000"/>
                </a:lnTo>
                <a:lnTo>
                  <a:pt x="1092200" y="260350"/>
                </a:lnTo>
                <a:lnTo>
                  <a:pt x="1098550" y="279400"/>
                </a:lnTo>
                <a:lnTo>
                  <a:pt x="1098550" y="241300"/>
                </a:lnTo>
                <a:lnTo>
                  <a:pt x="1092200" y="241300"/>
                </a:lnTo>
                <a:lnTo>
                  <a:pt x="1085850" y="247650"/>
                </a:lnTo>
                <a:lnTo>
                  <a:pt x="1085850" y="241300"/>
                </a:lnTo>
                <a:lnTo>
                  <a:pt x="1085850" y="266700"/>
                </a:lnTo>
                <a:close/>
              </a:path>
              <a:path w="1346200" h="692150">
                <a:moveTo>
                  <a:pt x="1079500" y="234950"/>
                </a:moveTo>
                <a:lnTo>
                  <a:pt x="1079500" y="273050"/>
                </a:lnTo>
                <a:lnTo>
                  <a:pt x="1085850" y="279400"/>
                </a:lnTo>
                <a:lnTo>
                  <a:pt x="1085850" y="241300"/>
                </a:lnTo>
                <a:lnTo>
                  <a:pt x="1079500" y="241300"/>
                </a:lnTo>
                <a:lnTo>
                  <a:pt x="1079500" y="234950"/>
                </a:lnTo>
                <a:close/>
              </a:path>
              <a:path w="1346200" h="692150">
                <a:moveTo>
                  <a:pt x="1098550" y="241300"/>
                </a:moveTo>
                <a:lnTo>
                  <a:pt x="1098550" y="266700"/>
                </a:lnTo>
                <a:lnTo>
                  <a:pt x="1098550" y="241300"/>
                </a:lnTo>
                <a:close/>
              </a:path>
              <a:path w="1346200" h="692150">
                <a:moveTo>
                  <a:pt x="1098550" y="279400"/>
                </a:moveTo>
                <a:lnTo>
                  <a:pt x="1092200" y="260350"/>
                </a:lnTo>
                <a:lnTo>
                  <a:pt x="1092200" y="279400"/>
                </a:lnTo>
                <a:lnTo>
                  <a:pt x="1098550" y="279400"/>
                </a:lnTo>
                <a:close/>
              </a:path>
              <a:path w="1346200" h="692150">
                <a:moveTo>
                  <a:pt x="1079500" y="273050"/>
                </a:moveTo>
                <a:lnTo>
                  <a:pt x="1079500" y="234950"/>
                </a:lnTo>
                <a:lnTo>
                  <a:pt x="1073150" y="234950"/>
                </a:lnTo>
                <a:lnTo>
                  <a:pt x="1073150" y="273050"/>
                </a:lnTo>
                <a:lnTo>
                  <a:pt x="1079500" y="273050"/>
                </a:lnTo>
                <a:close/>
              </a:path>
              <a:path w="1346200" h="692150">
                <a:moveTo>
                  <a:pt x="1073150" y="247650"/>
                </a:moveTo>
                <a:lnTo>
                  <a:pt x="1066800" y="241300"/>
                </a:lnTo>
                <a:lnTo>
                  <a:pt x="1073150" y="273050"/>
                </a:lnTo>
                <a:lnTo>
                  <a:pt x="1073150" y="247650"/>
                </a:lnTo>
                <a:close/>
              </a:path>
              <a:path w="1346200" h="692150">
                <a:moveTo>
                  <a:pt x="1066800" y="273050"/>
                </a:moveTo>
                <a:lnTo>
                  <a:pt x="1073150" y="273050"/>
                </a:lnTo>
                <a:lnTo>
                  <a:pt x="1066800" y="241300"/>
                </a:lnTo>
                <a:lnTo>
                  <a:pt x="1066800" y="234950"/>
                </a:lnTo>
                <a:lnTo>
                  <a:pt x="1060450" y="234950"/>
                </a:lnTo>
                <a:lnTo>
                  <a:pt x="1060450" y="273050"/>
                </a:lnTo>
                <a:lnTo>
                  <a:pt x="1066800" y="273050"/>
                </a:lnTo>
                <a:close/>
              </a:path>
              <a:path w="1346200" h="692150">
                <a:moveTo>
                  <a:pt x="1035050" y="222250"/>
                </a:moveTo>
                <a:lnTo>
                  <a:pt x="1035050" y="266700"/>
                </a:lnTo>
                <a:lnTo>
                  <a:pt x="1041400" y="260350"/>
                </a:lnTo>
                <a:lnTo>
                  <a:pt x="1041400" y="254000"/>
                </a:lnTo>
                <a:lnTo>
                  <a:pt x="1047750" y="266700"/>
                </a:lnTo>
                <a:lnTo>
                  <a:pt x="1041400" y="234950"/>
                </a:lnTo>
                <a:lnTo>
                  <a:pt x="1047750" y="266700"/>
                </a:lnTo>
                <a:lnTo>
                  <a:pt x="1054100" y="266700"/>
                </a:lnTo>
                <a:lnTo>
                  <a:pt x="1054100" y="228600"/>
                </a:lnTo>
                <a:lnTo>
                  <a:pt x="1041400" y="228600"/>
                </a:lnTo>
                <a:lnTo>
                  <a:pt x="1041400" y="247650"/>
                </a:lnTo>
                <a:lnTo>
                  <a:pt x="1041400" y="228600"/>
                </a:lnTo>
                <a:lnTo>
                  <a:pt x="1035050" y="228600"/>
                </a:lnTo>
                <a:lnTo>
                  <a:pt x="1035050" y="222250"/>
                </a:lnTo>
                <a:close/>
              </a:path>
              <a:path w="1346200" h="692150">
                <a:moveTo>
                  <a:pt x="1054100" y="228600"/>
                </a:moveTo>
                <a:lnTo>
                  <a:pt x="1054100" y="254000"/>
                </a:lnTo>
                <a:lnTo>
                  <a:pt x="1054100" y="228600"/>
                </a:lnTo>
                <a:close/>
              </a:path>
              <a:path w="1346200" h="692150">
                <a:moveTo>
                  <a:pt x="1035050" y="266700"/>
                </a:moveTo>
                <a:lnTo>
                  <a:pt x="1035050" y="222250"/>
                </a:lnTo>
                <a:lnTo>
                  <a:pt x="1028700" y="222250"/>
                </a:lnTo>
                <a:lnTo>
                  <a:pt x="1028700" y="266700"/>
                </a:lnTo>
                <a:lnTo>
                  <a:pt x="1035050" y="266700"/>
                </a:lnTo>
                <a:close/>
              </a:path>
              <a:path w="1346200" h="692150">
                <a:moveTo>
                  <a:pt x="984250" y="247650"/>
                </a:moveTo>
                <a:lnTo>
                  <a:pt x="984250" y="254000"/>
                </a:lnTo>
                <a:lnTo>
                  <a:pt x="990600" y="254000"/>
                </a:lnTo>
                <a:lnTo>
                  <a:pt x="984250" y="209550"/>
                </a:lnTo>
                <a:lnTo>
                  <a:pt x="977900" y="209550"/>
                </a:lnTo>
                <a:lnTo>
                  <a:pt x="977900" y="247650"/>
                </a:lnTo>
                <a:lnTo>
                  <a:pt x="984250" y="247650"/>
                </a:lnTo>
                <a:close/>
              </a:path>
              <a:path w="1346200" h="692150">
                <a:moveTo>
                  <a:pt x="990600" y="209550"/>
                </a:moveTo>
                <a:lnTo>
                  <a:pt x="984250" y="209550"/>
                </a:lnTo>
                <a:lnTo>
                  <a:pt x="990600" y="254000"/>
                </a:lnTo>
                <a:lnTo>
                  <a:pt x="990600" y="209550"/>
                </a:lnTo>
                <a:close/>
              </a:path>
              <a:path w="1346200" h="692150">
                <a:moveTo>
                  <a:pt x="965200" y="203200"/>
                </a:moveTo>
                <a:lnTo>
                  <a:pt x="958850" y="203200"/>
                </a:lnTo>
                <a:lnTo>
                  <a:pt x="958850" y="228600"/>
                </a:lnTo>
                <a:lnTo>
                  <a:pt x="958850" y="209550"/>
                </a:lnTo>
                <a:lnTo>
                  <a:pt x="952500" y="203200"/>
                </a:lnTo>
                <a:lnTo>
                  <a:pt x="952500" y="196850"/>
                </a:lnTo>
                <a:lnTo>
                  <a:pt x="946150" y="196850"/>
                </a:lnTo>
                <a:lnTo>
                  <a:pt x="952500" y="241300"/>
                </a:lnTo>
                <a:lnTo>
                  <a:pt x="958850" y="241300"/>
                </a:lnTo>
                <a:lnTo>
                  <a:pt x="958850" y="234950"/>
                </a:lnTo>
                <a:lnTo>
                  <a:pt x="965200" y="241300"/>
                </a:lnTo>
                <a:lnTo>
                  <a:pt x="958850" y="215900"/>
                </a:lnTo>
                <a:lnTo>
                  <a:pt x="965200" y="241300"/>
                </a:lnTo>
                <a:lnTo>
                  <a:pt x="965200" y="203200"/>
                </a:lnTo>
                <a:close/>
              </a:path>
              <a:path w="1346200" h="692150">
                <a:moveTo>
                  <a:pt x="971550" y="203200"/>
                </a:moveTo>
                <a:lnTo>
                  <a:pt x="965200" y="203200"/>
                </a:lnTo>
                <a:lnTo>
                  <a:pt x="971550" y="247650"/>
                </a:lnTo>
                <a:lnTo>
                  <a:pt x="971550" y="203200"/>
                </a:lnTo>
                <a:close/>
              </a:path>
              <a:path w="1346200" h="692150">
                <a:moveTo>
                  <a:pt x="965200" y="241300"/>
                </a:moveTo>
                <a:lnTo>
                  <a:pt x="965200" y="247650"/>
                </a:lnTo>
                <a:lnTo>
                  <a:pt x="971550" y="247650"/>
                </a:lnTo>
                <a:lnTo>
                  <a:pt x="965200" y="203200"/>
                </a:lnTo>
                <a:lnTo>
                  <a:pt x="965200" y="241300"/>
                </a:lnTo>
                <a:close/>
              </a:path>
              <a:path w="1346200" h="692150">
                <a:moveTo>
                  <a:pt x="939800" y="203200"/>
                </a:moveTo>
                <a:lnTo>
                  <a:pt x="939800" y="196850"/>
                </a:lnTo>
                <a:lnTo>
                  <a:pt x="939800" y="222250"/>
                </a:lnTo>
                <a:lnTo>
                  <a:pt x="939800" y="196850"/>
                </a:lnTo>
                <a:lnTo>
                  <a:pt x="933450" y="190500"/>
                </a:lnTo>
                <a:lnTo>
                  <a:pt x="927100" y="190500"/>
                </a:lnTo>
                <a:lnTo>
                  <a:pt x="927100" y="196850"/>
                </a:lnTo>
                <a:lnTo>
                  <a:pt x="933450" y="234950"/>
                </a:lnTo>
                <a:lnTo>
                  <a:pt x="939800" y="234950"/>
                </a:lnTo>
                <a:lnTo>
                  <a:pt x="939800" y="228600"/>
                </a:lnTo>
                <a:lnTo>
                  <a:pt x="946150" y="234950"/>
                </a:lnTo>
                <a:lnTo>
                  <a:pt x="939800" y="209550"/>
                </a:lnTo>
                <a:lnTo>
                  <a:pt x="939800" y="203200"/>
                </a:lnTo>
                <a:close/>
              </a:path>
              <a:path w="1346200" h="692150">
                <a:moveTo>
                  <a:pt x="933450" y="234950"/>
                </a:moveTo>
                <a:lnTo>
                  <a:pt x="927100" y="196850"/>
                </a:lnTo>
                <a:lnTo>
                  <a:pt x="927100" y="234950"/>
                </a:lnTo>
                <a:lnTo>
                  <a:pt x="933450" y="234950"/>
                </a:lnTo>
                <a:close/>
              </a:path>
              <a:path w="1346200" h="692150">
                <a:moveTo>
                  <a:pt x="946150" y="234950"/>
                </a:moveTo>
                <a:lnTo>
                  <a:pt x="946150" y="241300"/>
                </a:lnTo>
                <a:lnTo>
                  <a:pt x="952500" y="241300"/>
                </a:lnTo>
                <a:lnTo>
                  <a:pt x="946150" y="196850"/>
                </a:lnTo>
                <a:lnTo>
                  <a:pt x="939800" y="203200"/>
                </a:lnTo>
                <a:lnTo>
                  <a:pt x="939800" y="209550"/>
                </a:lnTo>
                <a:lnTo>
                  <a:pt x="946150" y="234950"/>
                </a:lnTo>
                <a:close/>
              </a:path>
              <a:path w="1346200" h="692150">
                <a:moveTo>
                  <a:pt x="901700" y="184150"/>
                </a:moveTo>
                <a:lnTo>
                  <a:pt x="895350" y="177800"/>
                </a:lnTo>
                <a:lnTo>
                  <a:pt x="901700" y="228600"/>
                </a:lnTo>
                <a:lnTo>
                  <a:pt x="901700" y="184150"/>
                </a:lnTo>
                <a:close/>
              </a:path>
              <a:path w="1346200" h="692150">
                <a:moveTo>
                  <a:pt x="895350" y="228600"/>
                </a:moveTo>
                <a:lnTo>
                  <a:pt x="901700" y="228600"/>
                </a:lnTo>
                <a:lnTo>
                  <a:pt x="895350" y="177800"/>
                </a:lnTo>
                <a:lnTo>
                  <a:pt x="889000" y="177800"/>
                </a:lnTo>
                <a:lnTo>
                  <a:pt x="889000" y="228600"/>
                </a:lnTo>
                <a:lnTo>
                  <a:pt x="895350" y="228600"/>
                </a:lnTo>
                <a:close/>
              </a:path>
              <a:path w="1346200" h="692150">
                <a:moveTo>
                  <a:pt x="876300" y="171450"/>
                </a:moveTo>
                <a:lnTo>
                  <a:pt x="869950" y="171450"/>
                </a:lnTo>
                <a:lnTo>
                  <a:pt x="869950" y="177800"/>
                </a:lnTo>
                <a:lnTo>
                  <a:pt x="863600" y="177800"/>
                </a:lnTo>
                <a:lnTo>
                  <a:pt x="863600" y="171450"/>
                </a:lnTo>
                <a:lnTo>
                  <a:pt x="863600" y="203200"/>
                </a:lnTo>
                <a:lnTo>
                  <a:pt x="863600" y="171450"/>
                </a:lnTo>
                <a:lnTo>
                  <a:pt x="857250" y="171450"/>
                </a:lnTo>
                <a:lnTo>
                  <a:pt x="857250" y="165100"/>
                </a:lnTo>
                <a:lnTo>
                  <a:pt x="850900" y="165100"/>
                </a:lnTo>
                <a:lnTo>
                  <a:pt x="857250" y="215900"/>
                </a:lnTo>
                <a:lnTo>
                  <a:pt x="863600" y="215900"/>
                </a:lnTo>
                <a:lnTo>
                  <a:pt x="863600" y="209550"/>
                </a:lnTo>
                <a:lnTo>
                  <a:pt x="869950" y="215900"/>
                </a:lnTo>
                <a:lnTo>
                  <a:pt x="863600" y="190500"/>
                </a:lnTo>
                <a:lnTo>
                  <a:pt x="863600" y="184150"/>
                </a:lnTo>
                <a:lnTo>
                  <a:pt x="869950" y="215900"/>
                </a:lnTo>
                <a:lnTo>
                  <a:pt x="876300" y="222250"/>
                </a:lnTo>
                <a:lnTo>
                  <a:pt x="876300" y="171450"/>
                </a:lnTo>
                <a:close/>
              </a:path>
              <a:path w="1346200" h="692150">
                <a:moveTo>
                  <a:pt x="882650" y="177800"/>
                </a:moveTo>
                <a:lnTo>
                  <a:pt x="876300" y="171450"/>
                </a:lnTo>
                <a:lnTo>
                  <a:pt x="882650" y="222250"/>
                </a:lnTo>
                <a:lnTo>
                  <a:pt x="882650" y="177800"/>
                </a:lnTo>
                <a:close/>
              </a:path>
              <a:path w="1346200" h="692150">
                <a:moveTo>
                  <a:pt x="850900" y="165100"/>
                </a:moveTo>
                <a:lnTo>
                  <a:pt x="844550" y="171450"/>
                </a:lnTo>
                <a:lnTo>
                  <a:pt x="844550" y="196850"/>
                </a:lnTo>
                <a:lnTo>
                  <a:pt x="844550" y="177800"/>
                </a:lnTo>
                <a:lnTo>
                  <a:pt x="838200" y="177800"/>
                </a:lnTo>
                <a:lnTo>
                  <a:pt x="844550" y="203200"/>
                </a:lnTo>
                <a:lnTo>
                  <a:pt x="850900" y="215900"/>
                </a:lnTo>
                <a:lnTo>
                  <a:pt x="844550" y="184150"/>
                </a:lnTo>
                <a:lnTo>
                  <a:pt x="850900" y="215900"/>
                </a:lnTo>
                <a:lnTo>
                  <a:pt x="850900" y="165100"/>
                </a:lnTo>
                <a:close/>
              </a:path>
              <a:path w="1346200" h="692150">
                <a:moveTo>
                  <a:pt x="838200" y="209550"/>
                </a:moveTo>
                <a:lnTo>
                  <a:pt x="844550" y="203200"/>
                </a:lnTo>
                <a:lnTo>
                  <a:pt x="838200" y="177800"/>
                </a:lnTo>
                <a:lnTo>
                  <a:pt x="838200" y="158750"/>
                </a:lnTo>
                <a:lnTo>
                  <a:pt x="831850" y="158750"/>
                </a:lnTo>
                <a:lnTo>
                  <a:pt x="831850" y="209550"/>
                </a:lnTo>
                <a:lnTo>
                  <a:pt x="838200" y="209550"/>
                </a:lnTo>
                <a:close/>
              </a:path>
              <a:path w="1346200" h="692150">
                <a:moveTo>
                  <a:pt x="838200" y="158750"/>
                </a:moveTo>
                <a:lnTo>
                  <a:pt x="838200" y="177800"/>
                </a:lnTo>
                <a:lnTo>
                  <a:pt x="838200" y="158750"/>
                </a:lnTo>
                <a:close/>
              </a:path>
              <a:path w="1346200" h="692150">
                <a:moveTo>
                  <a:pt x="831850" y="209550"/>
                </a:moveTo>
                <a:lnTo>
                  <a:pt x="831850" y="158750"/>
                </a:lnTo>
                <a:lnTo>
                  <a:pt x="825500" y="158750"/>
                </a:lnTo>
                <a:lnTo>
                  <a:pt x="825500" y="209550"/>
                </a:lnTo>
                <a:lnTo>
                  <a:pt x="831850" y="209550"/>
                </a:lnTo>
                <a:close/>
              </a:path>
              <a:path w="1346200" h="692150">
                <a:moveTo>
                  <a:pt x="819150" y="152400"/>
                </a:moveTo>
                <a:lnTo>
                  <a:pt x="812800" y="152400"/>
                </a:lnTo>
                <a:lnTo>
                  <a:pt x="819150" y="203200"/>
                </a:lnTo>
                <a:lnTo>
                  <a:pt x="819150" y="152400"/>
                </a:lnTo>
                <a:close/>
              </a:path>
              <a:path w="1346200" h="692150">
                <a:moveTo>
                  <a:pt x="812800" y="203200"/>
                </a:moveTo>
                <a:lnTo>
                  <a:pt x="819150" y="203200"/>
                </a:lnTo>
                <a:lnTo>
                  <a:pt x="812800" y="152400"/>
                </a:lnTo>
                <a:lnTo>
                  <a:pt x="806450" y="152400"/>
                </a:lnTo>
                <a:lnTo>
                  <a:pt x="806450" y="203200"/>
                </a:lnTo>
                <a:lnTo>
                  <a:pt x="812800" y="203200"/>
                </a:lnTo>
                <a:close/>
              </a:path>
              <a:path w="1346200" h="692150">
                <a:moveTo>
                  <a:pt x="800100" y="152400"/>
                </a:moveTo>
                <a:lnTo>
                  <a:pt x="793750" y="146050"/>
                </a:lnTo>
                <a:lnTo>
                  <a:pt x="800100" y="196850"/>
                </a:lnTo>
                <a:lnTo>
                  <a:pt x="800100" y="152400"/>
                </a:lnTo>
                <a:close/>
              </a:path>
              <a:path w="1346200" h="692150">
                <a:moveTo>
                  <a:pt x="800100" y="196850"/>
                </a:moveTo>
                <a:lnTo>
                  <a:pt x="793750" y="146050"/>
                </a:lnTo>
                <a:lnTo>
                  <a:pt x="781050" y="146050"/>
                </a:lnTo>
                <a:lnTo>
                  <a:pt x="781050" y="152400"/>
                </a:lnTo>
                <a:lnTo>
                  <a:pt x="787400" y="196850"/>
                </a:lnTo>
                <a:lnTo>
                  <a:pt x="800100" y="196850"/>
                </a:lnTo>
                <a:close/>
              </a:path>
              <a:path w="1346200" h="692150">
                <a:moveTo>
                  <a:pt x="787400" y="196850"/>
                </a:moveTo>
                <a:lnTo>
                  <a:pt x="781050" y="152400"/>
                </a:lnTo>
                <a:lnTo>
                  <a:pt x="781050" y="196850"/>
                </a:lnTo>
                <a:lnTo>
                  <a:pt x="787400" y="196850"/>
                </a:lnTo>
                <a:close/>
              </a:path>
              <a:path w="1346200" h="692150">
                <a:moveTo>
                  <a:pt x="768350" y="139700"/>
                </a:moveTo>
                <a:lnTo>
                  <a:pt x="762000" y="139700"/>
                </a:lnTo>
                <a:lnTo>
                  <a:pt x="762000" y="146050"/>
                </a:lnTo>
                <a:lnTo>
                  <a:pt x="755650" y="146050"/>
                </a:lnTo>
                <a:lnTo>
                  <a:pt x="755650" y="139700"/>
                </a:lnTo>
                <a:lnTo>
                  <a:pt x="755650" y="171450"/>
                </a:lnTo>
                <a:lnTo>
                  <a:pt x="755650" y="139700"/>
                </a:lnTo>
                <a:lnTo>
                  <a:pt x="749300" y="139700"/>
                </a:lnTo>
                <a:lnTo>
                  <a:pt x="755650" y="177800"/>
                </a:lnTo>
                <a:lnTo>
                  <a:pt x="762000" y="184150"/>
                </a:lnTo>
                <a:lnTo>
                  <a:pt x="755650" y="158750"/>
                </a:lnTo>
                <a:lnTo>
                  <a:pt x="755650" y="152400"/>
                </a:lnTo>
                <a:lnTo>
                  <a:pt x="762000" y="184150"/>
                </a:lnTo>
                <a:lnTo>
                  <a:pt x="768350" y="190500"/>
                </a:lnTo>
                <a:lnTo>
                  <a:pt x="768350" y="139700"/>
                </a:lnTo>
                <a:close/>
              </a:path>
              <a:path w="1346200" h="692150">
                <a:moveTo>
                  <a:pt x="749300" y="184150"/>
                </a:moveTo>
                <a:lnTo>
                  <a:pt x="755650" y="177800"/>
                </a:lnTo>
                <a:lnTo>
                  <a:pt x="749300" y="139700"/>
                </a:lnTo>
                <a:lnTo>
                  <a:pt x="749300" y="133350"/>
                </a:lnTo>
                <a:lnTo>
                  <a:pt x="742950" y="133350"/>
                </a:lnTo>
                <a:lnTo>
                  <a:pt x="742950" y="184150"/>
                </a:lnTo>
                <a:lnTo>
                  <a:pt x="749300" y="184150"/>
                </a:lnTo>
                <a:close/>
              </a:path>
              <a:path w="1346200" h="692150">
                <a:moveTo>
                  <a:pt x="781050" y="393700"/>
                </a:moveTo>
                <a:lnTo>
                  <a:pt x="774700" y="393700"/>
                </a:lnTo>
                <a:lnTo>
                  <a:pt x="781050" y="450850"/>
                </a:lnTo>
                <a:lnTo>
                  <a:pt x="781050" y="393700"/>
                </a:lnTo>
                <a:close/>
              </a:path>
              <a:path w="1346200" h="692150">
                <a:moveTo>
                  <a:pt x="774700" y="450850"/>
                </a:moveTo>
                <a:lnTo>
                  <a:pt x="768350" y="425450"/>
                </a:lnTo>
                <a:lnTo>
                  <a:pt x="768350" y="450850"/>
                </a:lnTo>
                <a:lnTo>
                  <a:pt x="774700" y="450850"/>
                </a:lnTo>
                <a:close/>
              </a:path>
              <a:path w="1346200" h="692150">
                <a:moveTo>
                  <a:pt x="774700" y="139700"/>
                </a:moveTo>
                <a:lnTo>
                  <a:pt x="768350" y="139700"/>
                </a:lnTo>
                <a:lnTo>
                  <a:pt x="774700" y="190500"/>
                </a:lnTo>
                <a:lnTo>
                  <a:pt x="774700" y="139700"/>
                </a:lnTo>
                <a:close/>
              </a:path>
              <a:path w="1346200" h="692150">
                <a:moveTo>
                  <a:pt x="742950" y="184150"/>
                </a:moveTo>
                <a:lnTo>
                  <a:pt x="742950" y="133350"/>
                </a:lnTo>
                <a:lnTo>
                  <a:pt x="736600" y="133350"/>
                </a:lnTo>
                <a:lnTo>
                  <a:pt x="736600" y="184150"/>
                </a:lnTo>
                <a:lnTo>
                  <a:pt x="742950" y="184150"/>
                </a:lnTo>
                <a:close/>
              </a:path>
              <a:path w="1346200" h="692150">
                <a:moveTo>
                  <a:pt x="723900" y="120650"/>
                </a:moveTo>
                <a:lnTo>
                  <a:pt x="723900" y="177800"/>
                </a:lnTo>
                <a:lnTo>
                  <a:pt x="730250" y="177800"/>
                </a:lnTo>
                <a:lnTo>
                  <a:pt x="730250" y="127000"/>
                </a:lnTo>
                <a:lnTo>
                  <a:pt x="723900" y="127000"/>
                </a:lnTo>
                <a:lnTo>
                  <a:pt x="723900" y="120650"/>
                </a:lnTo>
                <a:close/>
              </a:path>
              <a:path w="1346200" h="692150">
                <a:moveTo>
                  <a:pt x="717550" y="120650"/>
                </a:moveTo>
                <a:lnTo>
                  <a:pt x="711200" y="127000"/>
                </a:lnTo>
                <a:lnTo>
                  <a:pt x="717550" y="177800"/>
                </a:lnTo>
                <a:lnTo>
                  <a:pt x="723900" y="177800"/>
                </a:lnTo>
                <a:lnTo>
                  <a:pt x="723900" y="120650"/>
                </a:lnTo>
                <a:lnTo>
                  <a:pt x="717550" y="120650"/>
                </a:lnTo>
                <a:close/>
              </a:path>
              <a:path w="1346200" h="692150">
                <a:moveTo>
                  <a:pt x="717550" y="177800"/>
                </a:moveTo>
                <a:lnTo>
                  <a:pt x="711200" y="127000"/>
                </a:lnTo>
                <a:lnTo>
                  <a:pt x="711200" y="177800"/>
                </a:lnTo>
                <a:lnTo>
                  <a:pt x="717550" y="177800"/>
                </a:lnTo>
                <a:close/>
              </a:path>
              <a:path w="1346200" h="692150">
                <a:moveTo>
                  <a:pt x="730250" y="127000"/>
                </a:moveTo>
                <a:lnTo>
                  <a:pt x="730250" y="165100"/>
                </a:lnTo>
                <a:lnTo>
                  <a:pt x="730250" y="127000"/>
                </a:lnTo>
                <a:close/>
              </a:path>
              <a:path w="1346200" h="692150">
                <a:moveTo>
                  <a:pt x="698500" y="114300"/>
                </a:moveTo>
                <a:lnTo>
                  <a:pt x="698500" y="171450"/>
                </a:lnTo>
                <a:lnTo>
                  <a:pt x="704850" y="171450"/>
                </a:lnTo>
                <a:lnTo>
                  <a:pt x="704850" y="120650"/>
                </a:lnTo>
                <a:lnTo>
                  <a:pt x="698500" y="120650"/>
                </a:lnTo>
                <a:lnTo>
                  <a:pt x="698500" y="114300"/>
                </a:lnTo>
                <a:close/>
              </a:path>
              <a:path w="1346200" h="692150">
                <a:moveTo>
                  <a:pt x="692150" y="114300"/>
                </a:moveTo>
                <a:lnTo>
                  <a:pt x="685800" y="120650"/>
                </a:lnTo>
                <a:lnTo>
                  <a:pt x="692150" y="171450"/>
                </a:lnTo>
                <a:lnTo>
                  <a:pt x="698500" y="171450"/>
                </a:lnTo>
                <a:lnTo>
                  <a:pt x="698500" y="114300"/>
                </a:lnTo>
                <a:lnTo>
                  <a:pt x="692150" y="114300"/>
                </a:lnTo>
                <a:close/>
              </a:path>
              <a:path w="1346200" h="692150">
                <a:moveTo>
                  <a:pt x="692150" y="171450"/>
                </a:moveTo>
                <a:lnTo>
                  <a:pt x="685800" y="120650"/>
                </a:lnTo>
                <a:lnTo>
                  <a:pt x="685800" y="171450"/>
                </a:lnTo>
                <a:lnTo>
                  <a:pt x="692150" y="171450"/>
                </a:lnTo>
                <a:close/>
              </a:path>
              <a:path w="1346200" h="692150">
                <a:moveTo>
                  <a:pt x="704850" y="120650"/>
                </a:moveTo>
                <a:lnTo>
                  <a:pt x="704850" y="158750"/>
                </a:lnTo>
                <a:lnTo>
                  <a:pt x="704850" y="120650"/>
                </a:lnTo>
                <a:close/>
              </a:path>
              <a:path w="1346200" h="692150">
                <a:moveTo>
                  <a:pt x="679450" y="114300"/>
                </a:moveTo>
                <a:lnTo>
                  <a:pt x="673100" y="107950"/>
                </a:lnTo>
                <a:lnTo>
                  <a:pt x="679450" y="165100"/>
                </a:lnTo>
                <a:lnTo>
                  <a:pt x="679450" y="114300"/>
                </a:lnTo>
                <a:close/>
              </a:path>
              <a:path w="1346200" h="692150">
                <a:moveTo>
                  <a:pt x="679450" y="165100"/>
                </a:moveTo>
                <a:lnTo>
                  <a:pt x="673100" y="107950"/>
                </a:lnTo>
                <a:lnTo>
                  <a:pt x="660400" y="107950"/>
                </a:lnTo>
                <a:lnTo>
                  <a:pt x="660400" y="114300"/>
                </a:lnTo>
                <a:lnTo>
                  <a:pt x="666750" y="165100"/>
                </a:lnTo>
                <a:lnTo>
                  <a:pt x="679450" y="165100"/>
                </a:lnTo>
                <a:close/>
              </a:path>
              <a:path w="1346200" h="692150">
                <a:moveTo>
                  <a:pt x="666750" y="165100"/>
                </a:moveTo>
                <a:lnTo>
                  <a:pt x="660400" y="114300"/>
                </a:lnTo>
                <a:lnTo>
                  <a:pt x="660400" y="165100"/>
                </a:lnTo>
                <a:lnTo>
                  <a:pt x="666750" y="165100"/>
                </a:lnTo>
                <a:close/>
              </a:path>
              <a:path w="1346200" h="692150">
                <a:moveTo>
                  <a:pt x="635000" y="139700"/>
                </a:moveTo>
                <a:lnTo>
                  <a:pt x="635000" y="146050"/>
                </a:lnTo>
                <a:lnTo>
                  <a:pt x="641350" y="158750"/>
                </a:lnTo>
                <a:lnTo>
                  <a:pt x="635000" y="101600"/>
                </a:lnTo>
                <a:lnTo>
                  <a:pt x="628650" y="107950"/>
                </a:lnTo>
                <a:lnTo>
                  <a:pt x="628650" y="133350"/>
                </a:lnTo>
                <a:lnTo>
                  <a:pt x="635000" y="139700"/>
                </a:lnTo>
                <a:close/>
              </a:path>
              <a:path w="1346200" h="692150">
                <a:moveTo>
                  <a:pt x="647700" y="101600"/>
                </a:moveTo>
                <a:lnTo>
                  <a:pt x="647700" y="158750"/>
                </a:lnTo>
                <a:lnTo>
                  <a:pt x="654050" y="152400"/>
                </a:lnTo>
                <a:lnTo>
                  <a:pt x="654050" y="107950"/>
                </a:lnTo>
                <a:lnTo>
                  <a:pt x="647700" y="107950"/>
                </a:lnTo>
                <a:lnTo>
                  <a:pt x="647700" y="101600"/>
                </a:lnTo>
                <a:close/>
              </a:path>
              <a:path w="1346200" h="692150">
                <a:moveTo>
                  <a:pt x="641350" y="101600"/>
                </a:moveTo>
                <a:lnTo>
                  <a:pt x="635000" y="101600"/>
                </a:lnTo>
                <a:lnTo>
                  <a:pt x="641350" y="158750"/>
                </a:lnTo>
                <a:lnTo>
                  <a:pt x="647700" y="158750"/>
                </a:lnTo>
                <a:lnTo>
                  <a:pt x="647700" y="101600"/>
                </a:lnTo>
                <a:lnTo>
                  <a:pt x="641350" y="101600"/>
                </a:lnTo>
                <a:close/>
              </a:path>
              <a:path w="1346200" h="692150">
                <a:moveTo>
                  <a:pt x="635000" y="152400"/>
                </a:moveTo>
                <a:lnTo>
                  <a:pt x="635000" y="158750"/>
                </a:lnTo>
                <a:lnTo>
                  <a:pt x="641350" y="158750"/>
                </a:lnTo>
                <a:lnTo>
                  <a:pt x="635000" y="146050"/>
                </a:lnTo>
                <a:lnTo>
                  <a:pt x="635000" y="152400"/>
                </a:lnTo>
                <a:close/>
              </a:path>
              <a:path w="1346200" h="692150">
                <a:moveTo>
                  <a:pt x="654050" y="107950"/>
                </a:moveTo>
                <a:lnTo>
                  <a:pt x="654050" y="139700"/>
                </a:lnTo>
                <a:lnTo>
                  <a:pt x="654050" y="107950"/>
                </a:lnTo>
                <a:close/>
              </a:path>
              <a:path w="1346200" h="692150">
                <a:moveTo>
                  <a:pt x="609600" y="146050"/>
                </a:moveTo>
                <a:lnTo>
                  <a:pt x="609600" y="152400"/>
                </a:lnTo>
                <a:lnTo>
                  <a:pt x="615950" y="152400"/>
                </a:lnTo>
                <a:lnTo>
                  <a:pt x="609600" y="88900"/>
                </a:lnTo>
                <a:lnTo>
                  <a:pt x="603250" y="95250"/>
                </a:lnTo>
                <a:lnTo>
                  <a:pt x="603250" y="146050"/>
                </a:lnTo>
                <a:lnTo>
                  <a:pt x="609600" y="146050"/>
                </a:lnTo>
                <a:close/>
              </a:path>
              <a:path w="1346200" h="692150">
                <a:moveTo>
                  <a:pt x="622300" y="95250"/>
                </a:moveTo>
                <a:lnTo>
                  <a:pt x="615950" y="88900"/>
                </a:lnTo>
                <a:lnTo>
                  <a:pt x="622300" y="152400"/>
                </a:lnTo>
                <a:lnTo>
                  <a:pt x="622300" y="95250"/>
                </a:lnTo>
                <a:close/>
              </a:path>
              <a:path w="1346200" h="692150">
                <a:moveTo>
                  <a:pt x="615950" y="88900"/>
                </a:moveTo>
                <a:lnTo>
                  <a:pt x="609600" y="88900"/>
                </a:lnTo>
                <a:lnTo>
                  <a:pt x="615950" y="152400"/>
                </a:lnTo>
                <a:lnTo>
                  <a:pt x="622300" y="152400"/>
                </a:lnTo>
                <a:lnTo>
                  <a:pt x="615950" y="88900"/>
                </a:lnTo>
                <a:close/>
              </a:path>
              <a:path w="1346200" h="692150">
                <a:moveTo>
                  <a:pt x="558800" y="69850"/>
                </a:moveTo>
                <a:lnTo>
                  <a:pt x="558800" y="133350"/>
                </a:lnTo>
                <a:lnTo>
                  <a:pt x="565150" y="133350"/>
                </a:lnTo>
                <a:lnTo>
                  <a:pt x="565150" y="76200"/>
                </a:lnTo>
                <a:lnTo>
                  <a:pt x="558800" y="76200"/>
                </a:lnTo>
                <a:lnTo>
                  <a:pt x="558800" y="69850"/>
                </a:lnTo>
                <a:close/>
              </a:path>
              <a:path w="1346200" h="692150">
                <a:moveTo>
                  <a:pt x="552450" y="69850"/>
                </a:moveTo>
                <a:lnTo>
                  <a:pt x="546100" y="69850"/>
                </a:lnTo>
                <a:lnTo>
                  <a:pt x="552450" y="133350"/>
                </a:lnTo>
                <a:lnTo>
                  <a:pt x="558800" y="133350"/>
                </a:lnTo>
                <a:lnTo>
                  <a:pt x="558800" y="69850"/>
                </a:lnTo>
                <a:lnTo>
                  <a:pt x="552450" y="69850"/>
                </a:lnTo>
                <a:close/>
              </a:path>
              <a:path w="1346200" h="692150">
                <a:moveTo>
                  <a:pt x="552450" y="133350"/>
                </a:moveTo>
                <a:lnTo>
                  <a:pt x="546100" y="69850"/>
                </a:lnTo>
                <a:lnTo>
                  <a:pt x="546100" y="133350"/>
                </a:lnTo>
                <a:lnTo>
                  <a:pt x="552450" y="133350"/>
                </a:lnTo>
                <a:close/>
              </a:path>
              <a:path w="1346200" h="692150">
                <a:moveTo>
                  <a:pt x="565150" y="76200"/>
                </a:moveTo>
                <a:lnTo>
                  <a:pt x="565150" y="120650"/>
                </a:lnTo>
                <a:lnTo>
                  <a:pt x="565150" y="76200"/>
                </a:lnTo>
                <a:close/>
              </a:path>
              <a:path w="1346200" h="692150">
                <a:moveTo>
                  <a:pt x="533400" y="63500"/>
                </a:moveTo>
                <a:lnTo>
                  <a:pt x="527050" y="63500"/>
                </a:lnTo>
                <a:lnTo>
                  <a:pt x="533400" y="127000"/>
                </a:lnTo>
                <a:lnTo>
                  <a:pt x="533400" y="63500"/>
                </a:lnTo>
                <a:close/>
              </a:path>
              <a:path w="1346200" h="692150">
                <a:moveTo>
                  <a:pt x="533400" y="127000"/>
                </a:moveTo>
                <a:lnTo>
                  <a:pt x="527050" y="63500"/>
                </a:lnTo>
                <a:lnTo>
                  <a:pt x="514350" y="63500"/>
                </a:lnTo>
                <a:lnTo>
                  <a:pt x="514350" y="69850"/>
                </a:lnTo>
                <a:lnTo>
                  <a:pt x="520700" y="127000"/>
                </a:lnTo>
                <a:lnTo>
                  <a:pt x="533400" y="127000"/>
                </a:lnTo>
                <a:close/>
              </a:path>
              <a:path w="1346200" h="692150">
                <a:moveTo>
                  <a:pt x="520700" y="127000"/>
                </a:moveTo>
                <a:lnTo>
                  <a:pt x="514350" y="69850"/>
                </a:lnTo>
                <a:lnTo>
                  <a:pt x="514350" y="127000"/>
                </a:lnTo>
                <a:lnTo>
                  <a:pt x="520700" y="127000"/>
                </a:lnTo>
                <a:close/>
              </a:path>
              <a:path w="1346200" h="692150">
                <a:moveTo>
                  <a:pt x="488950" y="114300"/>
                </a:moveTo>
                <a:lnTo>
                  <a:pt x="488950" y="120650"/>
                </a:lnTo>
                <a:lnTo>
                  <a:pt x="495300" y="120650"/>
                </a:lnTo>
                <a:lnTo>
                  <a:pt x="488950" y="50800"/>
                </a:lnTo>
                <a:lnTo>
                  <a:pt x="482600" y="50800"/>
                </a:lnTo>
                <a:lnTo>
                  <a:pt x="482600" y="114300"/>
                </a:lnTo>
                <a:lnTo>
                  <a:pt x="488950" y="114300"/>
                </a:lnTo>
                <a:close/>
              </a:path>
              <a:path w="1346200" h="692150">
                <a:moveTo>
                  <a:pt x="482600" y="114300"/>
                </a:moveTo>
                <a:lnTo>
                  <a:pt x="482600" y="57150"/>
                </a:lnTo>
                <a:lnTo>
                  <a:pt x="476250" y="57150"/>
                </a:lnTo>
                <a:lnTo>
                  <a:pt x="476250" y="107950"/>
                </a:lnTo>
                <a:lnTo>
                  <a:pt x="482600" y="114300"/>
                </a:lnTo>
                <a:close/>
              </a:path>
              <a:path w="1346200" h="692150">
                <a:moveTo>
                  <a:pt x="501650" y="57150"/>
                </a:moveTo>
                <a:lnTo>
                  <a:pt x="495300" y="50800"/>
                </a:lnTo>
                <a:lnTo>
                  <a:pt x="501650" y="114300"/>
                </a:lnTo>
                <a:lnTo>
                  <a:pt x="501650" y="57150"/>
                </a:lnTo>
                <a:close/>
              </a:path>
              <a:path w="1346200" h="692150">
                <a:moveTo>
                  <a:pt x="495300" y="50800"/>
                </a:moveTo>
                <a:lnTo>
                  <a:pt x="488950" y="50800"/>
                </a:lnTo>
                <a:lnTo>
                  <a:pt x="495300" y="120650"/>
                </a:lnTo>
                <a:lnTo>
                  <a:pt x="495300" y="114300"/>
                </a:lnTo>
                <a:lnTo>
                  <a:pt x="501650" y="114300"/>
                </a:lnTo>
                <a:lnTo>
                  <a:pt x="495300" y="50800"/>
                </a:lnTo>
                <a:close/>
              </a:path>
              <a:path w="1346200" h="692150">
                <a:moveTo>
                  <a:pt x="469900" y="50800"/>
                </a:moveTo>
                <a:lnTo>
                  <a:pt x="463550" y="44450"/>
                </a:lnTo>
                <a:lnTo>
                  <a:pt x="469900" y="101600"/>
                </a:lnTo>
                <a:lnTo>
                  <a:pt x="469900" y="50800"/>
                </a:lnTo>
                <a:close/>
              </a:path>
              <a:path w="1346200" h="692150">
                <a:moveTo>
                  <a:pt x="444500" y="44450"/>
                </a:moveTo>
                <a:lnTo>
                  <a:pt x="450850" y="107950"/>
                </a:lnTo>
                <a:lnTo>
                  <a:pt x="463550" y="107950"/>
                </a:lnTo>
                <a:lnTo>
                  <a:pt x="463550" y="101600"/>
                </a:lnTo>
                <a:lnTo>
                  <a:pt x="469900" y="101600"/>
                </a:lnTo>
                <a:lnTo>
                  <a:pt x="463550" y="44450"/>
                </a:lnTo>
                <a:lnTo>
                  <a:pt x="457200" y="38100"/>
                </a:lnTo>
                <a:lnTo>
                  <a:pt x="450850" y="38100"/>
                </a:lnTo>
                <a:lnTo>
                  <a:pt x="444500" y="44450"/>
                </a:lnTo>
                <a:close/>
              </a:path>
              <a:path w="1346200" h="692150">
                <a:moveTo>
                  <a:pt x="450850" y="107950"/>
                </a:moveTo>
                <a:lnTo>
                  <a:pt x="444500" y="44450"/>
                </a:lnTo>
                <a:lnTo>
                  <a:pt x="444500" y="107950"/>
                </a:lnTo>
                <a:lnTo>
                  <a:pt x="450850" y="107950"/>
                </a:lnTo>
                <a:close/>
              </a:path>
              <a:path w="1346200" h="692150">
                <a:moveTo>
                  <a:pt x="431800" y="31750"/>
                </a:moveTo>
                <a:lnTo>
                  <a:pt x="425450" y="31750"/>
                </a:lnTo>
                <a:lnTo>
                  <a:pt x="431800" y="95250"/>
                </a:lnTo>
                <a:lnTo>
                  <a:pt x="431800" y="31750"/>
                </a:lnTo>
                <a:close/>
              </a:path>
              <a:path w="1346200" h="692150">
                <a:moveTo>
                  <a:pt x="412750" y="25400"/>
                </a:moveTo>
                <a:lnTo>
                  <a:pt x="419100" y="101600"/>
                </a:lnTo>
                <a:lnTo>
                  <a:pt x="425450" y="101600"/>
                </a:lnTo>
                <a:lnTo>
                  <a:pt x="425450" y="95250"/>
                </a:lnTo>
                <a:lnTo>
                  <a:pt x="431800" y="95250"/>
                </a:lnTo>
                <a:lnTo>
                  <a:pt x="425450" y="31750"/>
                </a:lnTo>
                <a:lnTo>
                  <a:pt x="419100" y="25400"/>
                </a:lnTo>
                <a:lnTo>
                  <a:pt x="412750" y="25400"/>
                </a:lnTo>
                <a:close/>
              </a:path>
              <a:path w="1346200" h="692150">
                <a:moveTo>
                  <a:pt x="412750" y="31750"/>
                </a:moveTo>
                <a:lnTo>
                  <a:pt x="406400" y="31750"/>
                </a:lnTo>
                <a:lnTo>
                  <a:pt x="412750" y="95250"/>
                </a:lnTo>
                <a:lnTo>
                  <a:pt x="419100" y="101600"/>
                </a:lnTo>
                <a:lnTo>
                  <a:pt x="412750" y="25400"/>
                </a:lnTo>
                <a:lnTo>
                  <a:pt x="412750" y="31750"/>
                </a:lnTo>
                <a:close/>
              </a:path>
              <a:path w="1346200" h="692150">
                <a:moveTo>
                  <a:pt x="412750" y="95250"/>
                </a:moveTo>
                <a:lnTo>
                  <a:pt x="406400" y="31750"/>
                </a:lnTo>
                <a:lnTo>
                  <a:pt x="406400" y="95250"/>
                </a:lnTo>
                <a:lnTo>
                  <a:pt x="412750" y="95250"/>
                </a:lnTo>
                <a:close/>
              </a:path>
              <a:path w="1346200" h="692150">
                <a:moveTo>
                  <a:pt x="374650" y="82550"/>
                </a:moveTo>
                <a:lnTo>
                  <a:pt x="374650" y="88900"/>
                </a:lnTo>
                <a:lnTo>
                  <a:pt x="381000" y="88900"/>
                </a:lnTo>
                <a:lnTo>
                  <a:pt x="374650" y="19050"/>
                </a:lnTo>
                <a:lnTo>
                  <a:pt x="368300" y="19050"/>
                </a:lnTo>
                <a:lnTo>
                  <a:pt x="368300" y="82550"/>
                </a:lnTo>
                <a:lnTo>
                  <a:pt x="374650" y="82550"/>
                </a:lnTo>
                <a:close/>
              </a:path>
              <a:path w="1346200" h="692150">
                <a:moveTo>
                  <a:pt x="381000" y="12700"/>
                </a:moveTo>
                <a:lnTo>
                  <a:pt x="381000" y="88900"/>
                </a:lnTo>
                <a:lnTo>
                  <a:pt x="387350" y="88900"/>
                </a:lnTo>
                <a:lnTo>
                  <a:pt x="387350" y="82550"/>
                </a:lnTo>
                <a:lnTo>
                  <a:pt x="393700" y="82550"/>
                </a:lnTo>
                <a:lnTo>
                  <a:pt x="387350" y="19050"/>
                </a:lnTo>
                <a:lnTo>
                  <a:pt x="381000" y="19050"/>
                </a:lnTo>
                <a:lnTo>
                  <a:pt x="381000" y="12700"/>
                </a:lnTo>
                <a:close/>
              </a:path>
              <a:path w="1346200" h="692150">
                <a:moveTo>
                  <a:pt x="374650" y="12700"/>
                </a:moveTo>
                <a:lnTo>
                  <a:pt x="374650" y="19050"/>
                </a:lnTo>
                <a:lnTo>
                  <a:pt x="381000" y="88900"/>
                </a:lnTo>
                <a:lnTo>
                  <a:pt x="381000" y="12700"/>
                </a:lnTo>
                <a:lnTo>
                  <a:pt x="374650" y="12700"/>
                </a:lnTo>
                <a:close/>
              </a:path>
              <a:path w="1346200" h="692150">
                <a:moveTo>
                  <a:pt x="393700" y="19050"/>
                </a:moveTo>
                <a:lnTo>
                  <a:pt x="387350" y="19050"/>
                </a:lnTo>
                <a:lnTo>
                  <a:pt x="393700" y="82550"/>
                </a:lnTo>
                <a:lnTo>
                  <a:pt x="393700" y="19050"/>
                </a:lnTo>
                <a:close/>
              </a:path>
              <a:path w="1346200" h="692150">
                <a:moveTo>
                  <a:pt x="768350" y="190500"/>
                </a:moveTo>
                <a:lnTo>
                  <a:pt x="762000" y="184150"/>
                </a:lnTo>
                <a:lnTo>
                  <a:pt x="762000" y="190500"/>
                </a:lnTo>
                <a:lnTo>
                  <a:pt x="768350" y="190500"/>
                </a:lnTo>
                <a:close/>
              </a:path>
              <a:path w="1346200" h="692150">
                <a:moveTo>
                  <a:pt x="768350" y="139700"/>
                </a:moveTo>
                <a:lnTo>
                  <a:pt x="768350" y="190500"/>
                </a:lnTo>
                <a:lnTo>
                  <a:pt x="774700" y="190500"/>
                </a:lnTo>
                <a:lnTo>
                  <a:pt x="768350" y="139700"/>
                </a:lnTo>
                <a:close/>
              </a:path>
              <a:path w="1346200" h="692150">
                <a:moveTo>
                  <a:pt x="755650" y="158750"/>
                </a:moveTo>
                <a:lnTo>
                  <a:pt x="762000" y="184150"/>
                </a:lnTo>
                <a:lnTo>
                  <a:pt x="755650" y="152400"/>
                </a:lnTo>
                <a:lnTo>
                  <a:pt x="755650" y="158750"/>
                </a:lnTo>
                <a:close/>
              </a:path>
              <a:path w="1346200" h="692150">
                <a:moveTo>
                  <a:pt x="774700" y="393700"/>
                </a:moveTo>
                <a:lnTo>
                  <a:pt x="774700" y="450850"/>
                </a:lnTo>
                <a:lnTo>
                  <a:pt x="781050" y="450850"/>
                </a:lnTo>
                <a:lnTo>
                  <a:pt x="774700" y="393700"/>
                </a:lnTo>
                <a:close/>
              </a:path>
              <a:path w="1346200" h="692150">
                <a:moveTo>
                  <a:pt x="762000" y="400050"/>
                </a:moveTo>
                <a:lnTo>
                  <a:pt x="762000" y="419100"/>
                </a:lnTo>
                <a:lnTo>
                  <a:pt x="762000" y="400050"/>
                </a:lnTo>
                <a:close/>
              </a:path>
              <a:path w="1346200" h="692150">
                <a:moveTo>
                  <a:pt x="755650" y="139700"/>
                </a:moveTo>
                <a:lnTo>
                  <a:pt x="755650" y="171450"/>
                </a:lnTo>
                <a:lnTo>
                  <a:pt x="755650" y="139700"/>
                </a:lnTo>
                <a:close/>
              </a:path>
              <a:path w="1346200" h="692150">
                <a:moveTo>
                  <a:pt x="850900" y="215900"/>
                </a:moveTo>
                <a:lnTo>
                  <a:pt x="844550" y="203200"/>
                </a:lnTo>
                <a:lnTo>
                  <a:pt x="844550" y="209550"/>
                </a:lnTo>
                <a:lnTo>
                  <a:pt x="850900" y="215900"/>
                </a:lnTo>
                <a:close/>
              </a:path>
              <a:path w="1346200" h="692150">
                <a:moveTo>
                  <a:pt x="850900" y="165100"/>
                </a:moveTo>
                <a:lnTo>
                  <a:pt x="850900" y="215900"/>
                </a:lnTo>
                <a:lnTo>
                  <a:pt x="857250" y="215900"/>
                </a:lnTo>
                <a:lnTo>
                  <a:pt x="850900" y="165100"/>
                </a:lnTo>
                <a:close/>
              </a:path>
              <a:path w="1346200" h="692150">
                <a:moveTo>
                  <a:pt x="844550" y="177800"/>
                </a:moveTo>
                <a:lnTo>
                  <a:pt x="844550" y="196850"/>
                </a:lnTo>
                <a:lnTo>
                  <a:pt x="844550" y="177800"/>
                </a:lnTo>
                <a:close/>
              </a:path>
              <a:path w="1346200" h="692150">
                <a:moveTo>
                  <a:pt x="876300" y="222250"/>
                </a:moveTo>
                <a:lnTo>
                  <a:pt x="869950" y="215900"/>
                </a:lnTo>
                <a:lnTo>
                  <a:pt x="869950" y="222250"/>
                </a:lnTo>
                <a:lnTo>
                  <a:pt x="876300" y="222250"/>
                </a:lnTo>
                <a:close/>
              </a:path>
              <a:path w="1346200" h="692150">
                <a:moveTo>
                  <a:pt x="876300" y="171450"/>
                </a:moveTo>
                <a:lnTo>
                  <a:pt x="876300" y="222250"/>
                </a:lnTo>
                <a:lnTo>
                  <a:pt x="882650" y="222250"/>
                </a:lnTo>
                <a:lnTo>
                  <a:pt x="876300" y="171450"/>
                </a:lnTo>
                <a:close/>
              </a:path>
              <a:path w="1346200" h="692150">
                <a:moveTo>
                  <a:pt x="863600" y="190500"/>
                </a:moveTo>
                <a:lnTo>
                  <a:pt x="869950" y="215900"/>
                </a:lnTo>
                <a:lnTo>
                  <a:pt x="863600" y="184150"/>
                </a:lnTo>
                <a:lnTo>
                  <a:pt x="863600" y="190500"/>
                </a:lnTo>
                <a:close/>
              </a:path>
              <a:path w="1346200" h="692150">
                <a:moveTo>
                  <a:pt x="863600" y="171450"/>
                </a:moveTo>
                <a:lnTo>
                  <a:pt x="863600" y="203200"/>
                </a:lnTo>
                <a:lnTo>
                  <a:pt x="863600" y="171450"/>
                </a:lnTo>
                <a:close/>
              </a:path>
              <a:path w="1346200" h="692150">
                <a:moveTo>
                  <a:pt x="927100" y="196850"/>
                </a:moveTo>
                <a:lnTo>
                  <a:pt x="920750" y="196850"/>
                </a:lnTo>
                <a:lnTo>
                  <a:pt x="927100" y="203200"/>
                </a:lnTo>
                <a:lnTo>
                  <a:pt x="927100" y="196850"/>
                </a:lnTo>
                <a:close/>
              </a:path>
              <a:path w="1346200" h="692150">
                <a:moveTo>
                  <a:pt x="939800" y="196850"/>
                </a:moveTo>
                <a:lnTo>
                  <a:pt x="939800" y="222250"/>
                </a:lnTo>
                <a:lnTo>
                  <a:pt x="939800" y="196850"/>
                </a:lnTo>
                <a:close/>
              </a:path>
              <a:path w="1346200" h="692150">
                <a:moveTo>
                  <a:pt x="958850" y="209550"/>
                </a:moveTo>
                <a:lnTo>
                  <a:pt x="958850" y="228600"/>
                </a:lnTo>
                <a:lnTo>
                  <a:pt x="958850" y="209550"/>
                </a:lnTo>
                <a:close/>
              </a:path>
              <a:path w="1346200" h="692150">
                <a:moveTo>
                  <a:pt x="965200" y="241300"/>
                </a:moveTo>
                <a:lnTo>
                  <a:pt x="958850" y="234950"/>
                </a:lnTo>
                <a:lnTo>
                  <a:pt x="958850" y="241300"/>
                </a:lnTo>
                <a:lnTo>
                  <a:pt x="965200" y="241300"/>
                </a:lnTo>
                <a:close/>
              </a:path>
              <a:path w="1346200" h="692150">
                <a:moveTo>
                  <a:pt x="1016000" y="260350"/>
                </a:moveTo>
                <a:lnTo>
                  <a:pt x="1009650" y="247650"/>
                </a:lnTo>
                <a:lnTo>
                  <a:pt x="1009650" y="254000"/>
                </a:lnTo>
                <a:lnTo>
                  <a:pt x="1016000" y="260350"/>
                </a:lnTo>
                <a:close/>
              </a:path>
              <a:path w="1346200" h="692150">
                <a:moveTo>
                  <a:pt x="1047750" y="266700"/>
                </a:moveTo>
                <a:lnTo>
                  <a:pt x="1041400" y="254000"/>
                </a:lnTo>
                <a:lnTo>
                  <a:pt x="1041400" y="260350"/>
                </a:lnTo>
                <a:lnTo>
                  <a:pt x="1047750" y="266700"/>
                </a:lnTo>
                <a:close/>
              </a:path>
              <a:path w="1346200" h="692150">
                <a:moveTo>
                  <a:pt x="1041400" y="228600"/>
                </a:moveTo>
                <a:lnTo>
                  <a:pt x="1041400" y="247650"/>
                </a:lnTo>
                <a:lnTo>
                  <a:pt x="1041400" y="228600"/>
                </a:lnTo>
                <a:close/>
              </a:path>
              <a:path w="1346200" h="692150">
                <a:moveTo>
                  <a:pt x="1085850" y="279400"/>
                </a:moveTo>
                <a:lnTo>
                  <a:pt x="1079500" y="273050"/>
                </a:lnTo>
                <a:lnTo>
                  <a:pt x="1079500" y="279400"/>
                </a:lnTo>
                <a:lnTo>
                  <a:pt x="1085850" y="279400"/>
                </a:lnTo>
                <a:close/>
              </a:path>
              <a:path w="1346200" h="692150">
                <a:moveTo>
                  <a:pt x="1143000" y="260350"/>
                </a:moveTo>
                <a:lnTo>
                  <a:pt x="1143000" y="279400"/>
                </a:lnTo>
                <a:lnTo>
                  <a:pt x="1143000" y="260350"/>
                </a:lnTo>
                <a:close/>
              </a:path>
              <a:path w="1346200" h="692150">
                <a:moveTo>
                  <a:pt x="1238250" y="292100"/>
                </a:moveTo>
                <a:lnTo>
                  <a:pt x="1231900" y="292100"/>
                </a:lnTo>
                <a:lnTo>
                  <a:pt x="1238250" y="298450"/>
                </a:lnTo>
                <a:lnTo>
                  <a:pt x="1238250" y="292100"/>
                </a:lnTo>
                <a:close/>
              </a:path>
              <a:path w="1346200" h="692150">
                <a:moveTo>
                  <a:pt x="1250950" y="292100"/>
                </a:moveTo>
                <a:lnTo>
                  <a:pt x="1250950" y="311150"/>
                </a:lnTo>
                <a:lnTo>
                  <a:pt x="1250950" y="292100"/>
                </a:lnTo>
                <a:close/>
              </a:path>
              <a:path w="1346200" h="692150">
                <a:moveTo>
                  <a:pt x="1257300" y="317500"/>
                </a:moveTo>
                <a:lnTo>
                  <a:pt x="1263650" y="323850"/>
                </a:lnTo>
                <a:lnTo>
                  <a:pt x="1257300" y="311150"/>
                </a:lnTo>
                <a:lnTo>
                  <a:pt x="1257300" y="317500"/>
                </a:lnTo>
                <a:close/>
              </a:path>
              <a:path w="1346200" h="692150">
                <a:moveTo>
                  <a:pt x="1276350" y="330200"/>
                </a:moveTo>
                <a:lnTo>
                  <a:pt x="1270000" y="323850"/>
                </a:lnTo>
                <a:lnTo>
                  <a:pt x="1270000" y="330200"/>
                </a:lnTo>
                <a:lnTo>
                  <a:pt x="1276350" y="330200"/>
                </a:lnTo>
                <a:close/>
              </a:path>
              <a:path w="1346200" h="692150">
                <a:moveTo>
                  <a:pt x="1270000" y="304800"/>
                </a:moveTo>
                <a:lnTo>
                  <a:pt x="1276350" y="330200"/>
                </a:lnTo>
                <a:lnTo>
                  <a:pt x="1270000" y="298450"/>
                </a:lnTo>
                <a:lnTo>
                  <a:pt x="1270000" y="304800"/>
                </a:lnTo>
                <a:close/>
              </a:path>
              <a:path w="1346200" h="692150">
                <a:moveTo>
                  <a:pt x="336550" y="184150"/>
                </a:moveTo>
                <a:lnTo>
                  <a:pt x="330200" y="177800"/>
                </a:lnTo>
                <a:lnTo>
                  <a:pt x="330200" y="184150"/>
                </a:lnTo>
                <a:lnTo>
                  <a:pt x="336550" y="184150"/>
                </a:lnTo>
                <a:close/>
              </a:path>
              <a:path w="1346200" h="692150">
                <a:moveTo>
                  <a:pt x="330200" y="114300"/>
                </a:moveTo>
                <a:lnTo>
                  <a:pt x="336550" y="184150"/>
                </a:lnTo>
                <a:lnTo>
                  <a:pt x="330200" y="107950"/>
                </a:lnTo>
                <a:lnTo>
                  <a:pt x="330200" y="114300"/>
                </a:lnTo>
                <a:close/>
              </a:path>
              <a:path w="1346200" h="692150">
                <a:moveTo>
                  <a:pt x="482600" y="152400"/>
                </a:moveTo>
                <a:lnTo>
                  <a:pt x="488950" y="215900"/>
                </a:lnTo>
                <a:lnTo>
                  <a:pt x="482600" y="146050"/>
                </a:lnTo>
                <a:lnTo>
                  <a:pt x="482600" y="152400"/>
                </a:lnTo>
                <a:close/>
              </a:path>
              <a:path w="1346200" h="692150">
                <a:moveTo>
                  <a:pt x="800100" y="279400"/>
                </a:moveTo>
                <a:lnTo>
                  <a:pt x="793750" y="228600"/>
                </a:lnTo>
                <a:lnTo>
                  <a:pt x="793750" y="279400"/>
                </a:lnTo>
                <a:lnTo>
                  <a:pt x="800100" y="279400"/>
                </a:lnTo>
                <a:close/>
              </a:path>
              <a:path w="1346200" h="692150">
                <a:moveTo>
                  <a:pt x="793750" y="279400"/>
                </a:moveTo>
                <a:lnTo>
                  <a:pt x="787400" y="273050"/>
                </a:lnTo>
                <a:lnTo>
                  <a:pt x="787400" y="279400"/>
                </a:lnTo>
                <a:lnTo>
                  <a:pt x="793750" y="279400"/>
                </a:lnTo>
                <a:close/>
              </a:path>
              <a:path w="1346200" h="692150">
                <a:moveTo>
                  <a:pt x="781050" y="260350"/>
                </a:moveTo>
                <a:lnTo>
                  <a:pt x="787400" y="273050"/>
                </a:lnTo>
                <a:lnTo>
                  <a:pt x="781050" y="254000"/>
                </a:lnTo>
                <a:lnTo>
                  <a:pt x="781050" y="260350"/>
                </a:lnTo>
                <a:close/>
              </a:path>
              <a:path w="1346200" h="692150">
                <a:moveTo>
                  <a:pt x="781050" y="228600"/>
                </a:moveTo>
                <a:lnTo>
                  <a:pt x="781050" y="247650"/>
                </a:lnTo>
                <a:lnTo>
                  <a:pt x="781050" y="228600"/>
                </a:lnTo>
                <a:close/>
              </a:path>
              <a:path w="1346200" h="692150">
                <a:moveTo>
                  <a:pt x="819150" y="228600"/>
                </a:moveTo>
                <a:lnTo>
                  <a:pt x="819150" y="241300"/>
                </a:lnTo>
                <a:lnTo>
                  <a:pt x="819150" y="228600"/>
                </a:lnTo>
                <a:close/>
              </a:path>
              <a:path w="1346200" h="692150">
                <a:moveTo>
                  <a:pt x="831850" y="285750"/>
                </a:moveTo>
                <a:lnTo>
                  <a:pt x="825500" y="273050"/>
                </a:lnTo>
                <a:lnTo>
                  <a:pt x="825500" y="279400"/>
                </a:lnTo>
                <a:lnTo>
                  <a:pt x="831850" y="285750"/>
                </a:lnTo>
                <a:close/>
              </a:path>
              <a:path w="1346200" h="692150">
                <a:moveTo>
                  <a:pt x="825500" y="247650"/>
                </a:moveTo>
                <a:lnTo>
                  <a:pt x="825500" y="266700"/>
                </a:lnTo>
                <a:lnTo>
                  <a:pt x="825500" y="247650"/>
                </a:lnTo>
                <a:close/>
              </a:path>
              <a:path w="1346200" h="692150">
                <a:moveTo>
                  <a:pt x="990600" y="323850"/>
                </a:moveTo>
                <a:lnTo>
                  <a:pt x="984250" y="317500"/>
                </a:lnTo>
                <a:lnTo>
                  <a:pt x="984250" y="323850"/>
                </a:lnTo>
                <a:lnTo>
                  <a:pt x="990600" y="323850"/>
                </a:lnTo>
                <a:close/>
              </a:path>
              <a:path w="1346200" h="692150">
                <a:moveTo>
                  <a:pt x="977900" y="279400"/>
                </a:moveTo>
                <a:lnTo>
                  <a:pt x="977900" y="304800"/>
                </a:lnTo>
                <a:lnTo>
                  <a:pt x="977900" y="279400"/>
                </a:lnTo>
                <a:close/>
              </a:path>
              <a:path w="1346200" h="692150">
                <a:moveTo>
                  <a:pt x="1060450" y="298450"/>
                </a:moveTo>
                <a:lnTo>
                  <a:pt x="1060450" y="317500"/>
                </a:lnTo>
                <a:lnTo>
                  <a:pt x="1060450" y="298450"/>
                </a:lnTo>
                <a:close/>
              </a:path>
              <a:path w="1346200" h="692150">
                <a:moveTo>
                  <a:pt x="1060450" y="330200"/>
                </a:moveTo>
                <a:lnTo>
                  <a:pt x="1066800" y="336550"/>
                </a:lnTo>
                <a:lnTo>
                  <a:pt x="1060450" y="323850"/>
                </a:lnTo>
                <a:lnTo>
                  <a:pt x="1060450" y="330200"/>
                </a:lnTo>
                <a:close/>
              </a:path>
              <a:path w="1346200" h="692150">
                <a:moveTo>
                  <a:pt x="1117600" y="349250"/>
                </a:moveTo>
                <a:lnTo>
                  <a:pt x="1111250" y="342900"/>
                </a:lnTo>
                <a:lnTo>
                  <a:pt x="1111250" y="349250"/>
                </a:lnTo>
                <a:lnTo>
                  <a:pt x="1117600" y="349250"/>
                </a:lnTo>
                <a:close/>
              </a:path>
              <a:path w="1346200" h="692150">
                <a:moveTo>
                  <a:pt x="1111250" y="342900"/>
                </a:moveTo>
                <a:lnTo>
                  <a:pt x="1104900" y="336550"/>
                </a:lnTo>
                <a:lnTo>
                  <a:pt x="1104900" y="342900"/>
                </a:lnTo>
                <a:lnTo>
                  <a:pt x="1111250" y="342900"/>
                </a:lnTo>
                <a:close/>
              </a:path>
              <a:path w="1346200" h="692150">
                <a:moveTo>
                  <a:pt x="1104900" y="311150"/>
                </a:moveTo>
                <a:lnTo>
                  <a:pt x="1104900" y="330200"/>
                </a:lnTo>
                <a:lnTo>
                  <a:pt x="1104900" y="311150"/>
                </a:lnTo>
                <a:close/>
              </a:path>
              <a:path w="1346200" h="692150">
                <a:moveTo>
                  <a:pt x="1149350" y="349250"/>
                </a:moveTo>
                <a:lnTo>
                  <a:pt x="1143000" y="342900"/>
                </a:lnTo>
                <a:lnTo>
                  <a:pt x="1143000" y="349250"/>
                </a:lnTo>
                <a:lnTo>
                  <a:pt x="1149350" y="349250"/>
                </a:lnTo>
                <a:close/>
              </a:path>
              <a:path w="1346200" h="692150">
                <a:moveTo>
                  <a:pt x="1168400" y="361950"/>
                </a:moveTo>
                <a:lnTo>
                  <a:pt x="1162050" y="349250"/>
                </a:lnTo>
                <a:lnTo>
                  <a:pt x="1162050" y="355600"/>
                </a:lnTo>
                <a:lnTo>
                  <a:pt x="1168400" y="361950"/>
                </a:lnTo>
                <a:close/>
              </a:path>
              <a:path w="1346200" h="692150">
                <a:moveTo>
                  <a:pt x="1174750" y="336550"/>
                </a:moveTo>
                <a:lnTo>
                  <a:pt x="1174750" y="355600"/>
                </a:lnTo>
                <a:lnTo>
                  <a:pt x="1174750" y="336550"/>
                </a:lnTo>
                <a:close/>
              </a:path>
              <a:path w="1346200" h="692150">
                <a:moveTo>
                  <a:pt x="1200150" y="368300"/>
                </a:moveTo>
                <a:lnTo>
                  <a:pt x="1193800" y="361950"/>
                </a:lnTo>
                <a:lnTo>
                  <a:pt x="1193800" y="368300"/>
                </a:lnTo>
                <a:lnTo>
                  <a:pt x="1200150" y="368300"/>
                </a:lnTo>
                <a:close/>
              </a:path>
              <a:path w="1346200" h="692150">
                <a:moveTo>
                  <a:pt x="1200150" y="336550"/>
                </a:moveTo>
                <a:lnTo>
                  <a:pt x="1200150" y="355600"/>
                </a:lnTo>
                <a:lnTo>
                  <a:pt x="1200150" y="336550"/>
                </a:lnTo>
                <a:close/>
              </a:path>
              <a:path w="1346200" h="692150">
                <a:moveTo>
                  <a:pt x="1200150" y="527050"/>
                </a:moveTo>
                <a:lnTo>
                  <a:pt x="1200150" y="546100"/>
                </a:lnTo>
                <a:lnTo>
                  <a:pt x="1200150" y="527050"/>
                </a:lnTo>
                <a:close/>
              </a:path>
              <a:path w="1346200" h="692150">
                <a:moveTo>
                  <a:pt x="1187450" y="330200"/>
                </a:moveTo>
                <a:lnTo>
                  <a:pt x="1187450" y="349250"/>
                </a:lnTo>
                <a:lnTo>
                  <a:pt x="1187450" y="330200"/>
                </a:lnTo>
                <a:close/>
              </a:path>
              <a:path w="1346200" h="692150">
                <a:moveTo>
                  <a:pt x="1193800" y="361950"/>
                </a:moveTo>
                <a:lnTo>
                  <a:pt x="1187450" y="355600"/>
                </a:lnTo>
                <a:lnTo>
                  <a:pt x="1187450" y="361950"/>
                </a:lnTo>
                <a:lnTo>
                  <a:pt x="1193800" y="361950"/>
                </a:lnTo>
                <a:close/>
              </a:path>
              <a:path w="1346200" h="692150">
                <a:moveTo>
                  <a:pt x="1212850" y="336550"/>
                </a:moveTo>
                <a:lnTo>
                  <a:pt x="1212850" y="355600"/>
                </a:lnTo>
                <a:lnTo>
                  <a:pt x="1212850" y="336550"/>
                </a:lnTo>
                <a:close/>
              </a:path>
              <a:path w="1346200" h="692150">
                <a:moveTo>
                  <a:pt x="1231900" y="368300"/>
                </a:moveTo>
                <a:lnTo>
                  <a:pt x="1225550" y="361950"/>
                </a:lnTo>
                <a:lnTo>
                  <a:pt x="1225550" y="368300"/>
                </a:lnTo>
                <a:lnTo>
                  <a:pt x="1231900" y="368300"/>
                </a:lnTo>
                <a:close/>
              </a:path>
              <a:path w="1346200" h="692150">
                <a:moveTo>
                  <a:pt x="1244600" y="374650"/>
                </a:moveTo>
                <a:lnTo>
                  <a:pt x="1238250" y="368300"/>
                </a:lnTo>
                <a:lnTo>
                  <a:pt x="1238250" y="374650"/>
                </a:lnTo>
                <a:lnTo>
                  <a:pt x="1244600" y="374650"/>
                </a:lnTo>
                <a:close/>
              </a:path>
              <a:path w="1346200" h="692150">
                <a:moveTo>
                  <a:pt x="1257300" y="381000"/>
                </a:moveTo>
                <a:lnTo>
                  <a:pt x="1250950" y="374650"/>
                </a:lnTo>
                <a:lnTo>
                  <a:pt x="1250950" y="381000"/>
                </a:lnTo>
                <a:lnTo>
                  <a:pt x="1257300" y="381000"/>
                </a:lnTo>
                <a:close/>
              </a:path>
              <a:path w="1346200" h="692150">
                <a:moveTo>
                  <a:pt x="1289050" y="355600"/>
                </a:moveTo>
                <a:lnTo>
                  <a:pt x="1282700" y="361950"/>
                </a:lnTo>
                <a:lnTo>
                  <a:pt x="1289050" y="361950"/>
                </a:lnTo>
                <a:lnTo>
                  <a:pt x="1289050" y="355600"/>
                </a:lnTo>
                <a:close/>
              </a:path>
              <a:path w="1346200" h="692150">
                <a:moveTo>
                  <a:pt x="1289050" y="495300"/>
                </a:moveTo>
                <a:lnTo>
                  <a:pt x="1282700" y="488950"/>
                </a:lnTo>
                <a:lnTo>
                  <a:pt x="1282700" y="495300"/>
                </a:lnTo>
                <a:lnTo>
                  <a:pt x="1289050" y="495300"/>
                </a:lnTo>
                <a:close/>
              </a:path>
              <a:path w="1346200" h="692150">
                <a:moveTo>
                  <a:pt x="1308100" y="387350"/>
                </a:moveTo>
                <a:lnTo>
                  <a:pt x="1301750" y="381000"/>
                </a:lnTo>
                <a:lnTo>
                  <a:pt x="1301750" y="387350"/>
                </a:lnTo>
                <a:lnTo>
                  <a:pt x="1308100" y="387350"/>
                </a:lnTo>
                <a:close/>
              </a:path>
              <a:path w="1346200" h="692150">
                <a:moveTo>
                  <a:pt x="1333500" y="501650"/>
                </a:moveTo>
                <a:lnTo>
                  <a:pt x="1327150" y="495300"/>
                </a:lnTo>
                <a:lnTo>
                  <a:pt x="1327150" y="501650"/>
                </a:lnTo>
                <a:lnTo>
                  <a:pt x="1333500" y="501650"/>
                </a:lnTo>
                <a:close/>
              </a:path>
              <a:path w="1346200" h="692150">
                <a:moveTo>
                  <a:pt x="800100" y="368300"/>
                </a:moveTo>
                <a:lnTo>
                  <a:pt x="793750" y="361950"/>
                </a:lnTo>
                <a:lnTo>
                  <a:pt x="793750" y="368300"/>
                </a:lnTo>
                <a:lnTo>
                  <a:pt x="800100" y="368300"/>
                </a:lnTo>
                <a:close/>
              </a:path>
              <a:path w="1346200" h="692150">
                <a:moveTo>
                  <a:pt x="800100" y="311150"/>
                </a:moveTo>
                <a:lnTo>
                  <a:pt x="800100" y="323850"/>
                </a:lnTo>
                <a:lnTo>
                  <a:pt x="800100" y="311150"/>
                </a:lnTo>
                <a:close/>
              </a:path>
              <a:path w="1346200" h="692150">
                <a:moveTo>
                  <a:pt x="863600" y="323850"/>
                </a:moveTo>
                <a:lnTo>
                  <a:pt x="863600" y="336550"/>
                </a:lnTo>
                <a:lnTo>
                  <a:pt x="863600" y="323850"/>
                </a:lnTo>
                <a:close/>
              </a:path>
              <a:path w="1346200" h="692150">
                <a:moveTo>
                  <a:pt x="869950" y="342900"/>
                </a:moveTo>
                <a:lnTo>
                  <a:pt x="869950" y="361950"/>
                </a:lnTo>
                <a:lnTo>
                  <a:pt x="869950" y="342900"/>
                </a:lnTo>
                <a:close/>
              </a:path>
              <a:path w="1346200" h="692150">
                <a:moveTo>
                  <a:pt x="895350" y="374650"/>
                </a:moveTo>
                <a:lnTo>
                  <a:pt x="889000" y="368300"/>
                </a:lnTo>
                <a:lnTo>
                  <a:pt x="889000" y="374650"/>
                </a:lnTo>
                <a:lnTo>
                  <a:pt x="895350" y="374650"/>
                </a:lnTo>
                <a:close/>
              </a:path>
              <a:path w="1346200" h="692150">
                <a:moveTo>
                  <a:pt x="889000" y="336550"/>
                </a:moveTo>
                <a:lnTo>
                  <a:pt x="889000" y="361950"/>
                </a:lnTo>
                <a:lnTo>
                  <a:pt x="889000" y="336550"/>
                </a:lnTo>
                <a:close/>
              </a:path>
              <a:path w="1346200" h="692150">
                <a:moveTo>
                  <a:pt x="908050" y="336550"/>
                </a:moveTo>
                <a:lnTo>
                  <a:pt x="908050" y="355600"/>
                </a:lnTo>
                <a:lnTo>
                  <a:pt x="908050" y="336550"/>
                </a:lnTo>
                <a:close/>
              </a:path>
              <a:path w="1346200" h="692150">
                <a:moveTo>
                  <a:pt x="914400" y="368300"/>
                </a:moveTo>
                <a:lnTo>
                  <a:pt x="908050" y="361950"/>
                </a:lnTo>
                <a:lnTo>
                  <a:pt x="908050" y="368300"/>
                </a:lnTo>
                <a:lnTo>
                  <a:pt x="914400" y="368300"/>
                </a:lnTo>
                <a:close/>
              </a:path>
              <a:path w="1346200" h="692150">
                <a:moveTo>
                  <a:pt x="952500" y="387350"/>
                </a:moveTo>
                <a:lnTo>
                  <a:pt x="946150" y="374650"/>
                </a:lnTo>
                <a:lnTo>
                  <a:pt x="946150" y="381000"/>
                </a:lnTo>
                <a:lnTo>
                  <a:pt x="952500" y="387350"/>
                </a:lnTo>
                <a:close/>
              </a:path>
              <a:path w="1346200" h="692150">
                <a:moveTo>
                  <a:pt x="946150" y="342900"/>
                </a:moveTo>
                <a:lnTo>
                  <a:pt x="952500" y="387350"/>
                </a:lnTo>
                <a:lnTo>
                  <a:pt x="952500" y="342900"/>
                </a:lnTo>
                <a:lnTo>
                  <a:pt x="946150" y="342900"/>
                </a:lnTo>
                <a:close/>
              </a:path>
              <a:path w="1346200" h="692150">
                <a:moveTo>
                  <a:pt x="958850" y="342900"/>
                </a:moveTo>
                <a:lnTo>
                  <a:pt x="958850" y="355600"/>
                </a:lnTo>
                <a:lnTo>
                  <a:pt x="958850" y="342900"/>
                </a:lnTo>
                <a:close/>
              </a:path>
              <a:path w="1346200" h="692150">
                <a:moveTo>
                  <a:pt x="946150" y="342900"/>
                </a:moveTo>
                <a:lnTo>
                  <a:pt x="946150" y="368300"/>
                </a:lnTo>
                <a:lnTo>
                  <a:pt x="946150" y="342900"/>
                </a:lnTo>
                <a:close/>
              </a:path>
              <a:path w="1346200" h="692150">
                <a:moveTo>
                  <a:pt x="1009650" y="222250"/>
                </a:moveTo>
                <a:lnTo>
                  <a:pt x="1009650" y="241300"/>
                </a:lnTo>
                <a:lnTo>
                  <a:pt x="1009650" y="222250"/>
                </a:lnTo>
                <a:close/>
              </a:path>
              <a:path w="1346200" h="692150">
                <a:moveTo>
                  <a:pt x="1028700" y="400050"/>
                </a:moveTo>
                <a:lnTo>
                  <a:pt x="1022350" y="393700"/>
                </a:lnTo>
                <a:lnTo>
                  <a:pt x="1022350" y="400050"/>
                </a:lnTo>
                <a:lnTo>
                  <a:pt x="1028700" y="400050"/>
                </a:lnTo>
                <a:close/>
              </a:path>
              <a:path w="1346200" h="692150">
                <a:moveTo>
                  <a:pt x="1022350" y="393700"/>
                </a:moveTo>
                <a:lnTo>
                  <a:pt x="1016000" y="387350"/>
                </a:lnTo>
                <a:lnTo>
                  <a:pt x="1016000" y="393700"/>
                </a:lnTo>
                <a:lnTo>
                  <a:pt x="1022350" y="393700"/>
                </a:lnTo>
                <a:close/>
              </a:path>
              <a:path w="1346200" h="692150">
                <a:moveTo>
                  <a:pt x="1149350" y="596900"/>
                </a:moveTo>
                <a:lnTo>
                  <a:pt x="1149350" y="615950"/>
                </a:lnTo>
                <a:lnTo>
                  <a:pt x="1149350" y="596900"/>
                </a:lnTo>
                <a:close/>
              </a:path>
              <a:path w="1346200" h="692150">
                <a:moveTo>
                  <a:pt x="1079500" y="368300"/>
                </a:moveTo>
                <a:lnTo>
                  <a:pt x="1079500" y="387350"/>
                </a:lnTo>
                <a:lnTo>
                  <a:pt x="1079500" y="368300"/>
                </a:lnTo>
                <a:close/>
              </a:path>
              <a:path w="1346200" h="692150">
                <a:moveTo>
                  <a:pt x="1136650" y="419100"/>
                </a:moveTo>
                <a:lnTo>
                  <a:pt x="1130300" y="412750"/>
                </a:lnTo>
                <a:lnTo>
                  <a:pt x="1130300" y="419100"/>
                </a:lnTo>
                <a:lnTo>
                  <a:pt x="1136650" y="419100"/>
                </a:lnTo>
                <a:close/>
              </a:path>
              <a:path w="1346200" h="692150">
                <a:moveTo>
                  <a:pt x="1136650" y="381000"/>
                </a:moveTo>
                <a:lnTo>
                  <a:pt x="1136650" y="400050"/>
                </a:lnTo>
                <a:lnTo>
                  <a:pt x="1136650" y="381000"/>
                </a:lnTo>
                <a:close/>
              </a:path>
              <a:path w="1346200" h="692150">
                <a:moveTo>
                  <a:pt x="850900" y="425450"/>
                </a:moveTo>
                <a:lnTo>
                  <a:pt x="857250" y="444500"/>
                </a:lnTo>
                <a:lnTo>
                  <a:pt x="850900" y="419100"/>
                </a:lnTo>
                <a:lnTo>
                  <a:pt x="850900" y="425450"/>
                </a:lnTo>
                <a:close/>
              </a:path>
              <a:path w="1346200" h="692150">
                <a:moveTo>
                  <a:pt x="927100" y="355600"/>
                </a:moveTo>
                <a:lnTo>
                  <a:pt x="933450" y="381000"/>
                </a:lnTo>
                <a:lnTo>
                  <a:pt x="927100" y="349250"/>
                </a:lnTo>
                <a:lnTo>
                  <a:pt x="927100" y="355600"/>
                </a:lnTo>
                <a:close/>
              </a:path>
              <a:path w="1346200" h="692150">
                <a:moveTo>
                  <a:pt x="927100" y="336550"/>
                </a:moveTo>
                <a:lnTo>
                  <a:pt x="927100" y="368300"/>
                </a:lnTo>
                <a:lnTo>
                  <a:pt x="927100" y="336550"/>
                </a:lnTo>
                <a:close/>
              </a:path>
              <a:path w="1346200" h="692150">
                <a:moveTo>
                  <a:pt x="996950" y="425450"/>
                </a:moveTo>
                <a:lnTo>
                  <a:pt x="996950" y="438150"/>
                </a:lnTo>
                <a:lnTo>
                  <a:pt x="996950" y="425450"/>
                </a:lnTo>
                <a:close/>
              </a:path>
              <a:path w="1346200" h="692150">
                <a:moveTo>
                  <a:pt x="984250" y="425450"/>
                </a:moveTo>
                <a:lnTo>
                  <a:pt x="984250" y="450850"/>
                </a:lnTo>
                <a:lnTo>
                  <a:pt x="984250" y="425450"/>
                </a:lnTo>
                <a:close/>
              </a:path>
              <a:path w="1346200" h="692150">
                <a:moveTo>
                  <a:pt x="1047750" y="361950"/>
                </a:moveTo>
                <a:lnTo>
                  <a:pt x="1047750" y="381000"/>
                </a:lnTo>
                <a:lnTo>
                  <a:pt x="1047750" y="361950"/>
                </a:lnTo>
                <a:close/>
              </a:path>
              <a:path w="1346200" h="692150">
                <a:moveTo>
                  <a:pt x="1035050" y="431800"/>
                </a:moveTo>
                <a:lnTo>
                  <a:pt x="1035050" y="450850"/>
                </a:lnTo>
                <a:lnTo>
                  <a:pt x="1035050" y="431800"/>
                </a:lnTo>
                <a:close/>
              </a:path>
              <a:path w="1346200" h="692150">
                <a:moveTo>
                  <a:pt x="1041400" y="469900"/>
                </a:moveTo>
                <a:lnTo>
                  <a:pt x="1035050" y="457200"/>
                </a:lnTo>
                <a:lnTo>
                  <a:pt x="1035050" y="463550"/>
                </a:lnTo>
                <a:lnTo>
                  <a:pt x="1041400" y="469900"/>
                </a:lnTo>
                <a:close/>
              </a:path>
              <a:path w="1346200" h="692150">
                <a:moveTo>
                  <a:pt x="1117600" y="457200"/>
                </a:moveTo>
                <a:lnTo>
                  <a:pt x="1111250" y="450850"/>
                </a:lnTo>
                <a:lnTo>
                  <a:pt x="1111250" y="457200"/>
                </a:lnTo>
                <a:lnTo>
                  <a:pt x="1117600" y="457200"/>
                </a:lnTo>
                <a:close/>
              </a:path>
              <a:path w="1346200" h="692150">
                <a:moveTo>
                  <a:pt x="1162050" y="488950"/>
                </a:moveTo>
                <a:lnTo>
                  <a:pt x="1155700" y="476250"/>
                </a:lnTo>
                <a:lnTo>
                  <a:pt x="1155700" y="482600"/>
                </a:lnTo>
                <a:lnTo>
                  <a:pt x="1162050" y="488950"/>
                </a:lnTo>
                <a:close/>
              </a:path>
              <a:path w="1346200" h="692150">
                <a:moveTo>
                  <a:pt x="1168400" y="450850"/>
                </a:moveTo>
                <a:lnTo>
                  <a:pt x="1168400" y="469900"/>
                </a:lnTo>
                <a:lnTo>
                  <a:pt x="1168400" y="450850"/>
                </a:lnTo>
                <a:close/>
              </a:path>
              <a:path w="1346200" h="692150">
                <a:moveTo>
                  <a:pt x="1155700" y="450850"/>
                </a:moveTo>
                <a:lnTo>
                  <a:pt x="1155700" y="469900"/>
                </a:lnTo>
                <a:lnTo>
                  <a:pt x="1155700" y="450850"/>
                </a:lnTo>
                <a:close/>
              </a:path>
              <a:path w="1346200" h="692150">
                <a:moveTo>
                  <a:pt x="1181100" y="488950"/>
                </a:moveTo>
                <a:lnTo>
                  <a:pt x="1174750" y="482600"/>
                </a:lnTo>
                <a:lnTo>
                  <a:pt x="1174750" y="488950"/>
                </a:lnTo>
                <a:lnTo>
                  <a:pt x="1181100" y="488950"/>
                </a:lnTo>
                <a:close/>
              </a:path>
              <a:path w="1346200" h="692150">
                <a:moveTo>
                  <a:pt x="1219200" y="368300"/>
                </a:moveTo>
                <a:lnTo>
                  <a:pt x="1212850" y="361950"/>
                </a:lnTo>
                <a:lnTo>
                  <a:pt x="1212850" y="368300"/>
                </a:lnTo>
                <a:lnTo>
                  <a:pt x="1219200" y="368300"/>
                </a:lnTo>
                <a:close/>
              </a:path>
              <a:path w="1346200" h="692150">
                <a:moveTo>
                  <a:pt x="127000" y="41274"/>
                </a:moveTo>
                <a:lnTo>
                  <a:pt x="120650" y="44450"/>
                </a:lnTo>
                <a:lnTo>
                  <a:pt x="127000" y="44450"/>
                </a:lnTo>
                <a:lnTo>
                  <a:pt x="127000" y="41274"/>
                </a:lnTo>
                <a:close/>
              </a:path>
              <a:path w="1346200" h="692150">
                <a:moveTo>
                  <a:pt x="628650" y="673100"/>
                </a:moveTo>
                <a:lnTo>
                  <a:pt x="622300" y="635000"/>
                </a:lnTo>
                <a:lnTo>
                  <a:pt x="622300" y="673100"/>
                </a:lnTo>
                <a:lnTo>
                  <a:pt x="628650" y="673100"/>
                </a:lnTo>
                <a:close/>
              </a:path>
              <a:path w="1346200" h="692150">
                <a:moveTo>
                  <a:pt x="349250" y="647700"/>
                </a:moveTo>
                <a:lnTo>
                  <a:pt x="330200" y="584200"/>
                </a:lnTo>
                <a:lnTo>
                  <a:pt x="330200" y="647700"/>
                </a:lnTo>
                <a:lnTo>
                  <a:pt x="349250" y="647700"/>
                </a:lnTo>
                <a:close/>
              </a:path>
              <a:path w="1346200" h="692150">
                <a:moveTo>
                  <a:pt x="717550" y="501650"/>
                </a:moveTo>
                <a:lnTo>
                  <a:pt x="711200" y="495300"/>
                </a:lnTo>
                <a:lnTo>
                  <a:pt x="711200" y="501650"/>
                </a:lnTo>
                <a:lnTo>
                  <a:pt x="717550" y="501650"/>
                </a:lnTo>
                <a:close/>
              </a:path>
              <a:path w="1346200" h="692150">
                <a:moveTo>
                  <a:pt x="908050" y="501650"/>
                </a:moveTo>
                <a:lnTo>
                  <a:pt x="901700" y="501650"/>
                </a:lnTo>
                <a:lnTo>
                  <a:pt x="908050" y="508000"/>
                </a:lnTo>
                <a:lnTo>
                  <a:pt x="908050" y="501650"/>
                </a:lnTo>
                <a:close/>
              </a:path>
              <a:path w="1346200" h="692150">
                <a:moveTo>
                  <a:pt x="914400" y="508000"/>
                </a:moveTo>
                <a:lnTo>
                  <a:pt x="914400" y="527050"/>
                </a:lnTo>
                <a:lnTo>
                  <a:pt x="914400" y="508000"/>
                </a:lnTo>
                <a:close/>
              </a:path>
              <a:path w="1346200" h="692150">
                <a:moveTo>
                  <a:pt x="920750" y="546100"/>
                </a:moveTo>
                <a:lnTo>
                  <a:pt x="914400" y="533400"/>
                </a:lnTo>
                <a:lnTo>
                  <a:pt x="914400" y="539750"/>
                </a:lnTo>
                <a:lnTo>
                  <a:pt x="920750" y="546100"/>
                </a:lnTo>
                <a:close/>
              </a:path>
              <a:path w="1346200" h="692150">
                <a:moveTo>
                  <a:pt x="1028700" y="673100"/>
                </a:moveTo>
                <a:lnTo>
                  <a:pt x="1022350" y="647700"/>
                </a:lnTo>
                <a:lnTo>
                  <a:pt x="1009650" y="673100"/>
                </a:lnTo>
                <a:lnTo>
                  <a:pt x="1028700" y="673100"/>
                </a:lnTo>
                <a:close/>
              </a:path>
              <a:path w="1346200" h="692150">
                <a:moveTo>
                  <a:pt x="1028700" y="292100"/>
                </a:moveTo>
                <a:lnTo>
                  <a:pt x="1028700" y="311150"/>
                </a:lnTo>
                <a:lnTo>
                  <a:pt x="1028700" y="292100"/>
                </a:lnTo>
                <a:close/>
              </a:path>
              <a:path w="1346200" h="692150">
                <a:moveTo>
                  <a:pt x="927100" y="647700"/>
                </a:moveTo>
                <a:lnTo>
                  <a:pt x="920750" y="628650"/>
                </a:lnTo>
                <a:lnTo>
                  <a:pt x="920750" y="647700"/>
                </a:lnTo>
                <a:lnTo>
                  <a:pt x="927100" y="647700"/>
                </a:lnTo>
                <a:close/>
              </a:path>
              <a:path w="1346200" h="692150">
                <a:moveTo>
                  <a:pt x="1073150" y="469900"/>
                </a:moveTo>
                <a:lnTo>
                  <a:pt x="1066800" y="463550"/>
                </a:lnTo>
                <a:lnTo>
                  <a:pt x="1066800" y="469900"/>
                </a:lnTo>
                <a:lnTo>
                  <a:pt x="1073150" y="469900"/>
                </a:lnTo>
                <a:close/>
              </a:path>
              <a:path w="1346200" h="692150">
                <a:moveTo>
                  <a:pt x="1066800" y="438150"/>
                </a:moveTo>
                <a:lnTo>
                  <a:pt x="1066800" y="457200"/>
                </a:lnTo>
                <a:lnTo>
                  <a:pt x="1066800" y="438150"/>
                </a:lnTo>
                <a:close/>
              </a:path>
              <a:path w="1346200" h="692150">
                <a:moveTo>
                  <a:pt x="1022350" y="533400"/>
                </a:moveTo>
                <a:lnTo>
                  <a:pt x="1054100" y="552450"/>
                </a:lnTo>
                <a:lnTo>
                  <a:pt x="1022350" y="527050"/>
                </a:lnTo>
                <a:lnTo>
                  <a:pt x="1022350" y="533400"/>
                </a:lnTo>
                <a:close/>
              </a:path>
              <a:path w="1346200" h="692150">
                <a:moveTo>
                  <a:pt x="996950" y="514350"/>
                </a:moveTo>
                <a:lnTo>
                  <a:pt x="990600" y="508000"/>
                </a:lnTo>
                <a:lnTo>
                  <a:pt x="990600" y="514350"/>
                </a:lnTo>
                <a:lnTo>
                  <a:pt x="996950" y="514350"/>
                </a:lnTo>
                <a:close/>
              </a:path>
              <a:path w="1346200" h="692150">
                <a:moveTo>
                  <a:pt x="1022350" y="514350"/>
                </a:moveTo>
                <a:lnTo>
                  <a:pt x="1022350" y="546100"/>
                </a:lnTo>
                <a:lnTo>
                  <a:pt x="1022350" y="514350"/>
                </a:lnTo>
                <a:close/>
              </a:path>
              <a:path w="1346200" h="692150">
                <a:moveTo>
                  <a:pt x="996950" y="622300"/>
                </a:moveTo>
                <a:lnTo>
                  <a:pt x="990600" y="615950"/>
                </a:lnTo>
                <a:lnTo>
                  <a:pt x="990600" y="622300"/>
                </a:lnTo>
                <a:lnTo>
                  <a:pt x="996950" y="622300"/>
                </a:lnTo>
                <a:close/>
              </a:path>
              <a:path w="1346200" h="692150">
                <a:moveTo>
                  <a:pt x="984250" y="584200"/>
                </a:moveTo>
                <a:lnTo>
                  <a:pt x="971550" y="622300"/>
                </a:lnTo>
                <a:lnTo>
                  <a:pt x="977900" y="622300"/>
                </a:lnTo>
                <a:lnTo>
                  <a:pt x="984250" y="584200"/>
                </a:lnTo>
                <a:close/>
              </a:path>
              <a:path w="1346200" h="692150">
                <a:moveTo>
                  <a:pt x="990600" y="590550"/>
                </a:moveTo>
                <a:lnTo>
                  <a:pt x="990600" y="609600"/>
                </a:lnTo>
                <a:lnTo>
                  <a:pt x="990600" y="590550"/>
                </a:lnTo>
                <a:close/>
              </a:path>
              <a:path w="1346200" h="692150">
                <a:moveTo>
                  <a:pt x="1085850" y="520700"/>
                </a:moveTo>
                <a:lnTo>
                  <a:pt x="1085850" y="539750"/>
                </a:lnTo>
                <a:lnTo>
                  <a:pt x="1085850" y="520700"/>
                </a:lnTo>
                <a:close/>
              </a:path>
              <a:path w="1346200" h="692150">
                <a:moveTo>
                  <a:pt x="1003300" y="444500"/>
                </a:moveTo>
                <a:lnTo>
                  <a:pt x="1003300" y="463550"/>
                </a:lnTo>
                <a:lnTo>
                  <a:pt x="1003300" y="444500"/>
                </a:lnTo>
                <a:close/>
              </a:path>
              <a:path w="1346200" h="692150">
                <a:moveTo>
                  <a:pt x="1016000" y="355600"/>
                </a:moveTo>
                <a:lnTo>
                  <a:pt x="1016000" y="381000"/>
                </a:lnTo>
                <a:lnTo>
                  <a:pt x="1016000" y="355600"/>
                </a:lnTo>
                <a:close/>
              </a:path>
              <a:path w="1346200" h="692150">
                <a:moveTo>
                  <a:pt x="1035050" y="330200"/>
                </a:moveTo>
                <a:lnTo>
                  <a:pt x="1028700" y="317500"/>
                </a:lnTo>
                <a:lnTo>
                  <a:pt x="1028700" y="323850"/>
                </a:lnTo>
                <a:lnTo>
                  <a:pt x="1035050" y="330200"/>
                </a:lnTo>
                <a:close/>
              </a:path>
              <a:path w="1346200" h="692150">
                <a:moveTo>
                  <a:pt x="1123950" y="387350"/>
                </a:moveTo>
                <a:lnTo>
                  <a:pt x="1123950" y="406400"/>
                </a:lnTo>
                <a:lnTo>
                  <a:pt x="1123950" y="387350"/>
                </a:lnTo>
                <a:close/>
              </a:path>
              <a:path w="1346200" h="692150">
                <a:moveTo>
                  <a:pt x="1282700" y="546100"/>
                </a:moveTo>
                <a:lnTo>
                  <a:pt x="1276350" y="533400"/>
                </a:lnTo>
                <a:lnTo>
                  <a:pt x="1276350" y="539750"/>
                </a:lnTo>
                <a:lnTo>
                  <a:pt x="1282700" y="546100"/>
                </a:lnTo>
                <a:close/>
              </a:path>
              <a:path w="1346200" h="692150">
                <a:moveTo>
                  <a:pt x="1250950" y="533400"/>
                </a:moveTo>
                <a:lnTo>
                  <a:pt x="1250950" y="552450"/>
                </a:lnTo>
                <a:lnTo>
                  <a:pt x="1250950" y="533400"/>
                </a:lnTo>
                <a:close/>
              </a:path>
              <a:path w="1346200" h="692150">
                <a:moveTo>
                  <a:pt x="330200" y="69850"/>
                </a:moveTo>
                <a:lnTo>
                  <a:pt x="330200" y="76200"/>
                </a:lnTo>
                <a:lnTo>
                  <a:pt x="336550" y="76200"/>
                </a:lnTo>
                <a:lnTo>
                  <a:pt x="330200" y="6350"/>
                </a:lnTo>
                <a:lnTo>
                  <a:pt x="330200" y="12700"/>
                </a:lnTo>
                <a:lnTo>
                  <a:pt x="323850" y="12700"/>
                </a:lnTo>
                <a:lnTo>
                  <a:pt x="323850" y="69850"/>
                </a:lnTo>
                <a:lnTo>
                  <a:pt x="330200" y="69850"/>
                </a:lnTo>
                <a:close/>
              </a:path>
              <a:path w="1346200" h="692150">
                <a:moveTo>
                  <a:pt x="336550" y="0"/>
                </a:moveTo>
                <a:lnTo>
                  <a:pt x="336550" y="6350"/>
                </a:lnTo>
                <a:lnTo>
                  <a:pt x="330200" y="6350"/>
                </a:lnTo>
                <a:lnTo>
                  <a:pt x="336550" y="76200"/>
                </a:lnTo>
                <a:lnTo>
                  <a:pt x="349250" y="76200"/>
                </a:lnTo>
                <a:lnTo>
                  <a:pt x="349250" y="69850"/>
                </a:lnTo>
                <a:lnTo>
                  <a:pt x="355600" y="69850"/>
                </a:lnTo>
                <a:lnTo>
                  <a:pt x="355600" y="12700"/>
                </a:lnTo>
                <a:lnTo>
                  <a:pt x="349250" y="12700"/>
                </a:lnTo>
                <a:lnTo>
                  <a:pt x="349250" y="6350"/>
                </a:lnTo>
                <a:lnTo>
                  <a:pt x="342900" y="6350"/>
                </a:lnTo>
                <a:lnTo>
                  <a:pt x="336550" y="0"/>
                </a:lnTo>
                <a:close/>
              </a:path>
              <a:path w="1346200" h="692150">
                <a:moveTo>
                  <a:pt x="1320800" y="590550"/>
                </a:moveTo>
                <a:lnTo>
                  <a:pt x="1301750" y="590550"/>
                </a:lnTo>
                <a:lnTo>
                  <a:pt x="1308100" y="615950"/>
                </a:lnTo>
                <a:lnTo>
                  <a:pt x="1327150" y="615950"/>
                </a:lnTo>
                <a:lnTo>
                  <a:pt x="1320800" y="590550"/>
                </a:lnTo>
                <a:close/>
              </a:path>
              <a:path w="1346200" h="692150">
                <a:moveTo>
                  <a:pt x="1320800" y="565150"/>
                </a:moveTo>
                <a:lnTo>
                  <a:pt x="1320800" y="539750"/>
                </a:lnTo>
                <a:lnTo>
                  <a:pt x="1339850" y="533400"/>
                </a:lnTo>
                <a:lnTo>
                  <a:pt x="1301750" y="533400"/>
                </a:lnTo>
                <a:lnTo>
                  <a:pt x="1301750" y="565150"/>
                </a:lnTo>
                <a:lnTo>
                  <a:pt x="1320800" y="565150"/>
                </a:lnTo>
                <a:close/>
              </a:path>
              <a:path w="1346200" h="692150">
                <a:moveTo>
                  <a:pt x="1276350" y="539750"/>
                </a:moveTo>
                <a:lnTo>
                  <a:pt x="1276350" y="533400"/>
                </a:lnTo>
                <a:lnTo>
                  <a:pt x="1282700" y="546100"/>
                </a:lnTo>
                <a:lnTo>
                  <a:pt x="1282700" y="565150"/>
                </a:lnTo>
                <a:lnTo>
                  <a:pt x="1295400" y="565150"/>
                </a:lnTo>
                <a:lnTo>
                  <a:pt x="1295400" y="533400"/>
                </a:lnTo>
                <a:lnTo>
                  <a:pt x="1289050" y="533400"/>
                </a:lnTo>
                <a:lnTo>
                  <a:pt x="1282700" y="527050"/>
                </a:lnTo>
                <a:lnTo>
                  <a:pt x="1270000" y="527050"/>
                </a:lnTo>
                <a:lnTo>
                  <a:pt x="1276350" y="558800"/>
                </a:lnTo>
                <a:lnTo>
                  <a:pt x="1276350" y="539750"/>
                </a:lnTo>
                <a:close/>
              </a:path>
              <a:path w="1346200" h="692150">
                <a:moveTo>
                  <a:pt x="1263650" y="622300"/>
                </a:moveTo>
                <a:lnTo>
                  <a:pt x="1282700" y="622300"/>
                </a:lnTo>
                <a:lnTo>
                  <a:pt x="1282700" y="615950"/>
                </a:lnTo>
                <a:lnTo>
                  <a:pt x="1282700" y="622300"/>
                </a:lnTo>
                <a:lnTo>
                  <a:pt x="1289050" y="622300"/>
                </a:lnTo>
                <a:lnTo>
                  <a:pt x="1282700" y="590550"/>
                </a:lnTo>
                <a:lnTo>
                  <a:pt x="1282700" y="609600"/>
                </a:lnTo>
                <a:lnTo>
                  <a:pt x="1276350" y="609600"/>
                </a:lnTo>
                <a:lnTo>
                  <a:pt x="1276350" y="590550"/>
                </a:lnTo>
                <a:lnTo>
                  <a:pt x="1257300" y="590550"/>
                </a:lnTo>
                <a:lnTo>
                  <a:pt x="1257300" y="622300"/>
                </a:lnTo>
                <a:lnTo>
                  <a:pt x="1263650" y="622300"/>
                </a:lnTo>
                <a:close/>
              </a:path>
              <a:path w="1346200" h="692150">
                <a:moveTo>
                  <a:pt x="1123950" y="571500"/>
                </a:moveTo>
                <a:lnTo>
                  <a:pt x="1130300" y="571500"/>
                </a:lnTo>
                <a:lnTo>
                  <a:pt x="1130300" y="565150"/>
                </a:lnTo>
                <a:lnTo>
                  <a:pt x="1123950" y="565150"/>
                </a:lnTo>
                <a:lnTo>
                  <a:pt x="1123950" y="558800"/>
                </a:lnTo>
                <a:lnTo>
                  <a:pt x="1117600" y="558800"/>
                </a:lnTo>
                <a:lnTo>
                  <a:pt x="1117600" y="571500"/>
                </a:lnTo>
                <a:lnTo>
                  <a:pt x="1123950" y="571500"/>
                </a:lnTo>
                <a:close/>
              </a:path>
              <a:path w="1346200" h="692150">
                <a:moveTo>
                  <a:pt x="1123950" y="374650"/>
                </a:moveTo>
                <a:lnTo>
                  <a:pt x="1123950" y="406400"/>
                </a:lnTo>
                <a:lnTo>
                  <a:pt x="1123950" y="387350"/>
                </a:lnTo>
                <a:lnTo>
                  <a:pt x="1117600" y="381000"/>
                </a:lnTo>
                <a:lnTo>
                  <a:pt x="1117600" y="374650"/>
                </a:lnTo>
                <a:lnTo>
                  <a:pt x="1111250" y="374650"/>
                </a:lnTo>
                <a:lnTo>
                  <a:pt x="1111250" y="412750"/>
                </a:lnTo>
                <a:lnTo>
                  <a:pt x="1130300" y="412750"/>
                </a:lnTo>
                <a:lnTo>
                  <a:pt x="1123950" y="393700"/>
                </a:lnTo>
                <a:lnTo>
                  <a:pt x="1130300" y="412750"/>
                </a:lnTo>
                <a:lnTo>
                  <a:pt x="1130300" y="374650"/>
                </a:lnTo>
                <a:lnTo>
                  <a:pt x="1123950" y="374650"/>
                </a:lnTo>
                <a:close/>
              </a:path>
              <a:path w="1346200" h="692150">
                <a:moveTo>
                  <a:pt x="1123950" y="247650"/>
                </a:moveTo>
                <a:lnTo>
                  <a:pt x="1117600" y="254000"/>
                </a:lnTo>
                <a:lnTo>
                  <a:pt x="1117600" y="285750"/>
                </a:lnTo>
                <a:lnTo>
                  <a:pt x="1130300" y="285750"/>
                </a:lnTo>
                <a:lnTo>
                  <a:pt x="1130300" y="279400"/>
                </a:lnTo>
                <a:lnTo>
                  <a:pt x="1136650" y="292100"/>
                </a:lnTo>
                <a:lnTo>
                  <a:pt x="1136650" y="254000"/>
                </a:lnTo>
                <a:lnTo>
                  <a:pt x="1130300" y="254000"/>
                </a:lnTo>
                <a:lnTo>
                  <a:pt x="1130300" y="273050"/>
                </a:lnTo>
                <a:lnTo>
                  <a:pt x="1130300" y="266700"/>
                </a:lnTo>
                <a:lnTo>
                  <a:pt x="1130300" y="273050"/>
                </a:lnTo>
                <a:lnTo>
                  <a:pt x="1130300" y="260350"/>
                </a:lnTo>
                <a:lnTo>
                  <a:pt x="1123950" y="254000"/>
                </a:lnTo>
                <a:lnTo>
                  <a:pt x="1123950" y="247650"/>
                </a:lnTo>
                <a:close/>
              </a:path>
              <a:path w="1346200" h="692150">
                <a:moveTo>
                  <a:pt x="1117600" y="571500"/>
                </a:moveTo>
                <a:lnTo>
                  <a:pt x="1117600" y="558800"/>
                </a:lnTo>
                <a:lnTo>
                  <a:pt x="1111250" y="558800"/>
                </a:lnTo>
                <a:lnTo>
                  <a:pt x="1111250" y="571500"/>
                </a:lnTo>
                <a:lnTo>
                  <a:pt x="1117600" y="571500"/>
                </a:lnTo>
                <a:close/>
              </a:path>
              <a:path w="1346200" h="692150">
                <a:moveTo>
                  <a:pt x="1104900" y="565150"/>
                </a:moveTo>
                <a:lnTo>
                  <a:pt x="1104900" y="558800"/>
                </a:lnTo>
                <a:lnTo>
                  <a:pt x="1092200" y="558800"/>
                </a:lnTo>
                <a:lnTo>
                  <a:pt x="1092200" y="565150"/>
                </a:lnTo>
                <a:lnTo>
                  <a:pt x="1098550" y="565150"/>
                </a:lnTo>
                <a:lnTo>
                  <a:pt x="1098550" y="571500"/>
                </a:lnTo>
                <a:lnTo>
                  <a:pt x="1104900" y="571500"/>
                </a:lnTo>
                <a:lnTo>
                  <a:pt x="1104900" y="565150"/>
                </a:lnTo>
                <a:close/>
              </a:path>
              <a:path w="1346200" h="692150">
                <a:moveTo>
                  <a:pt x="1085850" y="565150"/>
                </a:moveTo>
                <a:lnTo>
                  <a:pt x="1085850" y="558800"/>
                </a:lnTo>
                <a:lnTo>
                  <a:pt x="1073150" y="558800"/>
                </a:lnTo>
                <a:lnTo>
                  <a:pt x="1073150" y="571500"/>
                </a:lnTo>
                <a:lnTo>
                  <a:pt x="1085850" y="571500"/>
                </a:lnTo>
                <a:lnTo>
                  <a:pt x="1079500" y="565150"/>
                </a:lnTo>
                <a:lnTo>
                  <a:pt x="1085850" y="571500"/>
                </a:lnTo>
                <a:lnTo>
                  <a:pt x="1085850" y="565150"/>
                </a:lnTo>
                <a:close/>
              </a:path>
              <a:path w="1346200" h="692150">
                <a:moveTo>
                  <a:pt x="1060450" y="571500"/>
                </a:moveTo>
                <a:lnTo>
                  <a:pt x="1066800" y="571500"/>
                </a:lnTo>
                <a:lnTo>
                  <a:pt x="1066800" y="565150"/>
                </a:lnTo>
                <a:lnTo>
                  <a:pt x="1060450" y="565150"/>
                </a:lnTo>
                <a:lnTo>
                  <a:pt x="1060450" y="558800"/>
                </a:lnTo>
                <a:lnTo>
                  <a:pt x="1054100" y="558800"/>
                </a:lnTo>
                <a:lnTo>
                  <a:pt x="1054100" y="571500"/>
                </a:lnTo>
                <a:lnTo>
                  <a:pt x="1060450" y="571500"/>
                </a:lnTo>
                <a:close/>
              </a:path>
              <a:path w="1346200" h="692150">
                <a:moveTo>
                  <a:pt x="1054100" y="571500"/>
                </a:moveTo>
                <a:lnTo>
                  <a:pt x="1054100" y="558800"/>
                </a:lnTo>
                <a:lnTo>
                  <a:pt x="1041400" y="558800"/>
                </a:lnTo>
                <a:lnTo>
                  <a:pt x="1047750" y="565150"/>
                </a:lnTo>
                <a:lnTo>
                  <a:pt x="1047750" y="571500"/>
                </a:lnTo>
                <a:lnTo>
                  <a:pt x="1054100" y="571500"/>
                </a:lnTo>
                <a:close/>
              </a:path>
              <a:path w="1346200" h="692150">
                <a:moveTo>
                  <a:pt x="1016000" y="558800"/>
                </a:moveTo>
                <a:lnTo>
                  <a:pt x="1016000" y="565150"/>
                </a:lnTo>
                <a:lnTo>
                  <a:pt x="1041400" y="565150"/>
                </a:lnTo>
                <a:lnTo>
                  <a:pt x="1041400" y="558800"/>
                </a:lnTo>
                <a:lnTo>
                  <a:pt x="1016000" y="558800"/>
                </a:lnTo>
                <a:close/>
              </a:path>
              <a:path w="1346200" h="692150">
                <a:moveTo>
                  <a:pt x="1136650" y="520700"/>
                </a:moveTo>
                <a:lnTo>
                  <a:pt x="1117600" y="520700"/>
                </a:lnTo>
                <a:lnTo>
                  <a:pt x="1123950" y="527050"/>
                </a:lnTo>
                <a:lnTo>
                  <a:pt x="1123950" y="552450"/>
                </a:lnTo>
                <a:lnTo>
                  <a:pt x="1143000" y="558800"/>
                </a:lnTo>
                <a:lnTo>
                  <a:pt x="1143000" y="520700"/>
                </a:lnTo>
                <a:lnTo>
                  <a:pt x="1136650" y="520700"/>
                </a:lnTo>
                <a:close/>
              </a:path>
              <a:path w="1346200" h="692150">
                <a:moveTo>
                  <a:pt x="1060450" y="552450"/>
                </a:moveTo>
                <a:lnTo>
                  <a:pt x="1060450" y="520700"/>
                </a:lnTo>
                <a:lnTo>
                  <a:pt x="1066800" y="520700"/>
                </a:lnTo>
                <a:lnTo>
                  <a:pt x="1066800" y="552450"/>
                </a:lnTo>
                <a:lnTo>
                  <a:pt x="1085850" y="552450"/>
                </a:lnTo>
                <a:lnTo>
                  <a:pt x="1085850" y="546100"/>
                </a:lnTo>
                <a:lnTo>
                  <a:pt x="1092200" y="552450"/>
                </a:lnTo>
                <a:lnTo>
                  <a:pt x="1085850" y="527050"/>
                </a:lnTo>
                <a:lnTo>
                  <a:pt x="1092200" y="552450"/>
                </a:lnTo>
                <a:lnTo>
                  <a:pt x="1117600" y="552450"/>
                </a:lnTo>
                <a:lnTo>
                  <a:pt x="1117600" y="520700"/>
                </a:lnTo>
                <a:lnTo>
                  <a:pt x="1104900" y="520700"/>
                </a:lnTo>
                <a:lnTo>
                  <a:pt x="1098550" y="514350"/>
                </a:lnTo>
                <a:lnTo>
                  <a:pt x="1092200" y="514350"/>
                </a:lnTo>
                <a:lnTo>
                  <a:pt x="1092200" y="520700"/>
                </a:lnTo>
                <a:lnTo>
                  <a:pt x="1085850" y="520700"/>
                </a:lnTo>
                <a:lnTo>
                  <a:pt x="1085850" y="539750"/>
                </a:lnTo>
                <a:lnTo>
                  <a:pt x="1085850" y="520700"/>
                </a:lnTo>
                <a:lnTo>
                  <a:pt x="1079500" y="520700"/>
                </a:lnTo>
                <a:lnTo>
                  <a:pt x="1079500" y="514350"/>
                </a:lnTo>
                <a:lnTo>
                  <a:pt x="1047750" y="514350"/>
                </a:lnTo>
                <a:lnTo>
                  <a:pt x="1054100" y="552450"/>
                </a:lnTo>
                <a:lnTo>
                  <a:pt x="1060450" y="552450"/>
                </a:lnTo>
                <a:close/>
              </a:path>
              <a:path w="1346200" h="692150">
                <a:moveTo>
                  <a:pt x="1231900" y="590550"/>
                </a:moveTo>
                <a:lnTo>
                  <a:pt x="1238250" y="596900"/>
                </a:lnTo>
                <a:lnTo>
                  <a:pt x="1238250" y="622300"/>
                </a:lnTo>
                <a:lnTo>
                  <a:pt x="1250950" y="622300"/>
                </a:lnTo>
                <a:lnTo>
                  <a:pt x="1250950" y="590550"/>
                </a:lnTo>
                <a:lnTo>
                  <a:pt x="1231900" y="590550"/>
                </a:lnTo>
                <a:close/>
              </a:path>
              <a:path w="1346200" h="692150">
                <a:moveTo>
                  <a:pt x="1238250" y="558800"/>
                </a:moveTo>
                <a:lnTo>
                  <a:pt x="1244600" y="558800"/>
                </a:lnTo>
                <a:lnTo>
                  <a:pt x="1244600" y="577850"/>
                </a:lnTo>
                <a:lnTo>
                  <a:pt x="1250950" y="584200"/>
                </a:lnTo>
                <a:lnTo>
                  <a:pt x="1250950" y="558800"/>
                </a:lnTo>
                <a:lnTo>
                  <a:pt x="1257300" y="558800"/>
                </a:lnTo>
                <a:lnTo>
                  <a:pt x="1250950" y="539750"/>
                </a:lnTo>
                <a:lnTo>
                  <a:pt x="1257300" y="558800"/>
                </a:lnTo>
                <a:lnTo>
                  <a:pt x="1276350" y="558800"/>
                </a:lnTo>
                <a:lnTo>
                  <a:pt x="1270000" y="527050"/>
                </a:lnTo>
                <a:lnTo>
                  <a:pt x="1250950" y="527050"/>
                </a:lnTo>
                <a:lnTo>
                  <a:pt x="1250950" y="552450"/>
                </a:lnTo>
                <a:lnTo>
                  <a:pt x="1250950" y="533400"/>
                </a:lnTo>
                <a:lnTo>
                  <a:pt x="1244600" y="527050"/>
                </a:lnTo>
                <a:lnTo>
                  <a:pt x="1200150" y="527050"/>
                </a:lnTo>
                <a:lnTo>
                  <a:pt x="1200150" y="546100"/>
                </a:lnTo>
                <a:lnTo>
                  <a:pt x="1200150" y="527050"/>
                </a:lnTo>
                <a:lnTo>
                  <a:pt x="1200150" y="571500"/>
                </a:lnTo>
                <a:lnTo>
                  <a:pt x="1200150" y="552450"/>
                </a:lnTo>
                <a:lnTo>
                  <a:pt x="1206500" y="558800"/>
                </a:lnTo>
                <a:lnTo>
                  <a:pt x="1200150" y="533400"/>
                </a:lnTo>
                <a:lnTo>
                  <a:pt x="1206500" y="558800"/>
                </a:lnTo>
                <a:lnTo>
                  <a:pt x="1225550" y="558800"/>
                </a:lnTo>
                <a:lnTo>
                  <a:pt x="1225550" y="533400"/>
                </a:lnTo>
                <a:lnTo>
                  <a:pt x="1231900" y="533400"/>
                </a:lnTo>
                <a:lnTo>
                  <a:pt x="1231900" y="558800"/>
                </a:lnTo>
                <a:lnTo>
                  <a:pt x="1238250" y="558800"/>
                </a:lnTo>
                <a:close/>
              </a:path>
              <a:path w="1346200" h="692150">
                <a:moveTo>
                  <a:pt x="1257300" y="641350"/>
                </a:moveTo>
                <a:lnTo>
                  <a:pt x="1257300" y="635000"/>
                </a:lnTo>
                <a:lnTo>
                  <a:pt x="1250950" y="628650"/>
                </a:lnTo>
                <a:lnTo>
                  <a:pt x="1250950" y="641350"/>
                </a:lnTo>
                <a:lnTo>
                  <a:pt x="1257300" y="641350"/>
                </a:lnTo>
                <a:close/>
              </a:path>
              <a:path w="1346200" h="692150">
                <a:moveTo>
                  <a:pt x="1212850" y="622300"/>
                </a:moveTo>
                <a:lnTo>
                  <a:pt x="1231900" y="622300"/>
                </a:lnTo>
                <a:lnTo>
                  <a:pt x="1231900" y="590550"/>
                </a:lnTo>
                <a:lnTo>
                  <a:pt x="1206500" y="590550"/>
                </a:lnTo>
                <a:lnTo>
                  <a:pt x="1206500" y="622300"/>
                </a:lnTo>
                <a:lnTo>
                  <a:pt x="1212850" y="622300"/>
                </a:lnTo>
                <a:close/>
              </a:path>
              <a:path w="1346200" h="692150">
                <a:moveTo>
                  <a:pt x="996950" y="552450"/>
                </a:moveTo>
                <a:lnTo>
                  <a:pt x="990600" y="514350"/>
                </a:lnTo>
                <a:lnTo>
                  <a:pt x="990600" y="552450"/>
                </a:lnTo>
                <a:lnTo>
                  <a:pt x="996950" y="552450"/>
                </a:lnTo>
                <a:close/>
              </a:path>
              <a:path w="1346200" h="692150">
                <a:moveTo>
                  <a:pt x="1022350" y="584200"/>
                </a:moveTo>
                <a:lnTo>
                  <a:pt x="990600" y="584200"/>
                </a:lnTo>
                <a:lnTo>
                  <a:pt x="990600" y="609600"/>
                </a:lnTo>
                <a:lnTo>
                  <a:pt x="990600" y="590550"/>
                </a:lnTo>
                <a:lnTo>
                  <a:pt x="984250" y="584200"/>
                </a:lnTo>
                <a:lnTo>
                  <a:pt x="977900" y="622300"/>
                </a:lnTo>
                <a:lnTo>
                  <a:pt x="971550" y="622300"/>
                </a:lnTo>
                <a:lnTo>
                  <a:pt x="984250" y="584200"/>
                </a:lnTo>
                <a:lnTo>
                  <a:pt x="920750" y="584200"/>
                </a:lnTo>
                <a:lnTo>
                  <a:pt x="920750" y="622300"/>
                </a:lnTo>
                <a:lnTo>
                  <a:pt x="939800" y="622300"/>
                </a:lnTo>
                <a:lnTo>
                  <a:pt x="984250" y="647700"/>
                </a:lnTo>
                <a:lnTo>
                  <a:pt x="984250" y="622300"/>
                </a:lnTo>
                <a:lnTo>
                  <a:pt x="990600" y="622300"/>
                </a:lnTo>
                <a:lnTo>
                  <a:pt x="990600" y="615950"/>
                </a:lnTo>
                <a:lnTo>
                  <a:pt x="996950" y="622300"/>
                </a:lnTo>
                <a:lnTo>
                  <a:pt x="990600" y="596900"/>
                </a:lnTo>
                <a:lnTo>
                  <a:pt x="996950" y="622300"/>
                </a:lnTo>
                <a:lnTo>
                  <a:pt x="1022350" y="622300"/>
                </a:lnTo>
                <a:lnTo>
                  <a:pt x="1022350" y="584200"/>
                </a:lnTo>
                <a:close/>
              </a:path>
              <a:path w="1346200" h="692150">
                <a:moveTo>
                  <a:pt x="1028700" y="514350"/>
                </a:moveTo>
                <a:lnTo>
                  <a:pt x="1022350" y="514350"/>
                </a:lnTo>
                <a:lnTo>
                  <a:pt x="1022350" y="520700"/>
                </a:lnTo>
                <a:lnTo>
                  <a:pt x="1022350" y="514350"/>
                </a:lnTo>
                <a:lnTo>
                  <a:pt x="1022350" y="546100"/>
                </a:lnTo>
                <a:lnTo>
                  <a:pt x="1022350" y="514350"/>
                </a:lnTo>
                <a:lnTo>
                  <a:pt x="1009650" y="514350"/>
                </a:lnTo>
                <a:lnTo>
                  <a:pt x="1003300" y="508000"/>
                </a:lnTo>
                <a:lnTo>
                  <a:pt x="990600" y="508000"/>
                </a:lnTo>
                <a:lnTo>
                  <a:pt x="996950" y="514350"/>
                </a:lnTo>
                <a:lnTo>
                  <a:pt x="1003300" y="552450"/>
                </a:lnTo>
                <a:lnTo>
                  <a:pt x="1054100" y="552450"/>
                </a:lnTo>
                <a:lnTo>
                  <a:pt x="1022350" y="533400"/>
                </a:lnTo>
                <a:lnTo>
                  <a:pt x="1022350" y="527050"/>
                </a:lnTo>
                <a:lnTo>
                  <a:pt x="1054100" y="552450"/>
                </a:lnTo>
                <a:lnTo>
                  <a:pt x="1047750" y="514350"/>
                </a:lnTo>
                <a:lnTo>
                  <a:pt x="1028700" y="514350"/>
                </a:lnTo>
                <a:close/>
              </a:path>
              <a:path w="1346200" h="692150">
                <a:moveTo>
                  <a:pt x="939800" y="647700"/>
                </a:moveTo>
                <a:lnTo>
                  <a:pt x="984250" y="647700"/>
                </a:lnTo>
                <a:lnTo>
                  <a:pt x="939800" y="622300"/>
                </a:lnTo>
                <a:lnTo>
                  <a:pt x="933450" y="622300"/>
                </a:lnTo>
                <a:lnTo>
                  <a:pt x="933450" y="628650"/>
                </a:lnTo>
                <a:lnTo>
                  <a:pt x="920750" y="628650"/>
                </a:lnTo>
                <a:lnTo>
                  <a:pt x="927100" y="647700"/>
                </a:lnTo>
                <a:lnTo>
                  <a:pt x="939800" y="647700"/>
                </a:lnTo>
                <a:close/>
              </a:path>
              <a:path w="1346200" h="692150">
                <a:moveTo>
                  <a:pt x="1022350" y="292100"/>
                </a:moveTo>
                <a:lnTo>
                  <a:pt x="1022350" y="285750"/>
                </a:lnTo>
                <a:lnTo>
                  <a:pt x="1016000" y="285750"/>
                </a:lnTo>
                <a:lnTo>
                  <a:pt x="1016000" y="330200"/>
                </a:lnTo>
                <a:lnTo>
                  <a:pt x="1028700" y="330200"/>
                </a:lnTo>
                <a:lnTo>
                  <a:pt x="1028700" y="317500"/>
                </a:lnTo>
                <a:lnTo>
                  <a:pt x="1035050" y="330200"/>
                </a:lnTo>
                <a:lnTo>
                  <a:pt x="1028700" y="298450"/>
                </a:lnTo>
                <a:lnTo>
                  <a:pt x="1035050" y="330200"/>
                </a:lnTo>
                <a:lnTo>
                  <a:pt x="1041400" y="330200"/>
                </a:lnTo>
                <a:lnTo>
                  <a:pt x="1041400" y="292100"/>
                </a:lnTo>
                <a:lnTo>
                  <a:pt x="1028700" y="292100"/>
                </a:lnTo>
                <a:lnTo>
                  <a:pt x="1028700" y="311150"/>
                </a:lnTo>
                <a:lnTo>
                  <a:pt x="1028700" y="292100"/>
                </a:lnTo>
                <a:lnTo>
                  <a:pt x="1022350" y="292100"/>
                </a:lnTo>
                <a:close/>
              </a:path>
              <a:path w="1346200" h="692150">
                <a:moveTo>
                  <a:pt x="1047750" y="622300"/>
                </a:moveTo>
                <a:lnTo>
                  <a:pt x="1028700" y="584200"/>
                </a:lnTo>
                <a:lnTo>
                  <a:pt x="1028700" y="641350"/>
                </a:lnTo>
                <a:lnTo>
                  <a:pt x="1022350" y="641350"/>
                </a:lnTo>
                <a:lnTo>
                  <a:pt x="1022350" y="622300"/>
                </a:lnTo>
                <a:lnTo>
                  <a:pt x="996950" y="622300"/>
                </a:lnTo>
                <a:lnTo>
                  <a:pt x="996950" y="641350"/>
                </a:lnTo>
                <a:lnTo>
                  <a:pt x="990600" y="641350"/>
                </a:lnTo>
                <a:lnTo>
                  <a:pt x="990600" y="622300"/>
                </a:lnTo>
                <a:lnTo>
                  <a:pt x="984250" y="622300"/>
                </a:lnTo>
                <a:lnTo>
                  <a:pt x="984250" y="647700"/>
                </a:lnTo>
                <a:lnTo>
                  <a:pt x="965200" y="673100"/>
                </a:lnTo>
                <a:lnTo>
                  <a:pt x="1009650" y="673100"/>
                </a:lnTo>
                <a:lnTo>
                  <a:pt x="1022350" y="647700"/>
                </a:lnTo>
                <a:lnTo>
                  <a:pt x="1066800" y="641350"/>
                </a:lnTo>
                <a:lnTo>
                  <a:pt x="1047750" y="622300"/>
                </a:lnTo>
                <a:close/>
              </a:path>
              <a:path w="1346200" h="692150">
                <a:moveTo>
                  <a:pt x="1092200" y="584200"/>
                </a:moveTo>
                <a:lnTo>
                  <a:pt x="1092200" y="622300"/>
                </a:lnTo>
                <a:lnTo>
                  <a:pt x="1123950" y="622300"/>
                </a:lnTo>
                <a:lnTo>
                  <a:pt x="1123950" y="584200"/>
                </a:lnTo>
                <a:lnTo>
                  <a:pt x="1092200" y="584200"/>
                </a:lnTo>
                <a:close/>
              </a:path>
              <a:path w="1346200" h="692150">
                <a:moveTo>
                  <a:pt x="869950" y="552450"/>
                </a:moveTo>
                <a:lnTo>
                  <a:pt x="882650" y="552450"/>
                </a:lnTo>
                <a:lnTo>
                  <a:pt x="882650" y="508000"/>
                </a:lnTo>
                <a:lnTo>
                  <a:pt x="895350" y="508000"/>
                </a:lnTo>
                <a:lnTo>
                  <a:pt x="895350" y="552450"/>
                </a:lnTo>
                <a:lnTo>
                  <a:pt x="914400" y="552450"/>
                </a:lnTo>
                <a:lnTo>
                  <a:pt x="914400" y="533400"/>
                </a:lnTo>
                <a:lnTo>
                  <a:pt x="920750" y="546100"/>
                </a:lnTo>
                <a:lnTo>
                  <a:pt x="914400" y="514350"/>
                </a:lnTo>
                <a:lnTo>
                  <a:pt x="920750" y="546100"/>
                </a:lnTo>
                <a:lnTo>
                  <a:pt x="920750" y="552450"/>
                </a:lnTo>
                <a:lnTo>
                  <a:pt x="958850" y="552450"/>
                </a:lnTo>
                <a:lnTo>
                  <a:pt x="958850" y="514350"/>
                </a:lnTo>
                <a:lnTo>
                  <a:pt x="965200" y="514350"/>
                </a:lnTo>
                <a:lnTo>
                  <a:pt x="965200" y="552450"/>
                </a:lnTo>
                <a:lnTo>
                  <a:pt x="977900" y="552450"/>
                </a:lnTo>
                <a:lnTo>
                  <a:pt x="977900" y="565150"/>
                </a:lnTo>
                <a:lnTo>
                  <a:pt x="996950" y="565150"/>
                </a:lnTo>
                <a:lnTo>
                  <a:pt x="996950" y="558800"/>
                </a:lnTo>
                <a:lnTo>
                  <a:pt x="984250" y="558800"/>
                </a:lnTo>
                <a:lnTo>
                  <a:pt x="984250" y="508000"/>
                </a:lnTo>
                <a:lnTo>
                  <a:pt x="914400" y="508000"/>
                </a:lnTo>
                <a:lnTo>
                  <a:pt x="914400" y="527050"/>
                </a:lnTo>
                <a:lnTo>
                  <a:pt x="914400" y="508000"/>
                </a:lnTo>
                <a:lnTo>
                  <a:pt x="908050" y="508000"/>
                </a:lnTo>
                <a:lnTo>
                  <a:pt x="901700" y="501650"/>
                </a:lnTo>
                <a:lnTo>
                  <a:pt x="838200" y="501650"/>
                </a:lnTo>
                <a:lnTo>
                  <a:pt x="838200" y="546100"/>
                </a:lnTo>
                <a:lnTo>
                  <a:pt x="869950" y="552450"/>
                </a:lnTo>
                <a:close/>
              </a:path>
              <a:path w="1346200" h="692150">
                <a:moveTo>
                  <a:pt x="825500" y="571500"/>
                </a:moveTo>
                <a:lnTo>
                  <a:pt x="825500" y="584200"/>
                </a:lnTo>
                <a:lnTo>
                  <a:pt x="812800" y="584200"/>
                </a:lnTo>
                <a:lnTo>
                  <a:pt x="812800" y="635000"/>
                </a:lnTo>
                <a:lnTo>
                  <a:pt x="825500" y="635000"/>
                </a:lnTo>
                <a:lnTo>
                  <a:pt x="825500" y="666750"/>
                </a:lnTo>
                <a:lnTo>
                  <a:pt x="831850" y="666750"/>
                </a:lnTo>
                <a:lnTo>
                  <a:pt x="831850" y="501650"/>
                </a:lnTo>
                <a:lnTo>
                  <a:pt x="819150" y="501650"/>
                </a:lnTo>
                <a:lnTo>
                  <a:pt x="812800" y="495300"/>
                </a:lnTo>
                <a:lnTo>
                  <a:pt x="742950" y="495300"/>
                </a:lnTo>
                <a:lnTo>
                  <a:pt x="742950" y="546100"/>
                </a:lnTo>
                <a:lnTo>
                  <a:pt x="806450" y="546100"/>
                </a:lnTo>
                <a:lnTo>
                  <a:pt x="806450" y="527050"/>
                </a:lnTo>
                <a:lnTo>
                  <a:pt x="800100" y="520700"/>
                </a:lnTo>
                <a:lnTo>
                  <a:pt x="800100" y="501650"/>
                </a:lnTo>
                <a:lnTo>
                  <a:pt x="812800" y="501650"/>
                </a:lnTo>
                <a:lnTo>
                  <a:pt x="812800" y="546100"/>
                </a:lnTo>
                <a:lnTo>
                  <a:pt x="825500" y="546100"/>
                </a:lnTo>
                <a:lnTo>
                  <a:pt x="825500" y="571500"/>
                </a:lnTo>
                <a:close/>
              </a:path>
              <a:path w="1346200" h="692150">
                <a:moveTo>
                  <a:pt x="889000" y="584200"/>
                </a:moveTo>
                <a:lnTo>
                  <a:pt x="838200" y="584200"/>
                </a:lnTo>
                <a:lnTo>
                  <a:pt x="838200" y="635000"/>
                </a:lnTo>
                <a:lnTo>
                  <a:pt x="889000" y="628650"/>
                </a:lnTo>
                <a:lnTo>
                  <a:pt x="889000" y="584200"/>
                </a:lnTo>
                <a:close/>
              </a:path>
              <a:path w="1346200" h="692150">
                <a:moveTo>
                  <a:pt x="806450" y="584200"/>
                </a:moveTo>
                <a:lnTo>
                  <a:pt x="742950" y="584200"/>
                </a:lnTo>
                <a:lnTo>
                  <a:pt x="749300" y="635000"/>
                </a:lnTo>
                <a:lnTo>
                  <a:pt x="806450" y="635000"/>
                </a:lnTo>
                <a:lnTo>
                  <a:pt x="806450" y="584200"/>
                </a:lnTo>
                <a:close/>
              </a:path>
              <a:path w="1346200" h="692150">
                <a:moveTo>
                  <a:pt x="685800" y="584200"/>
                </a:moveTo>
                <a:lnTo>
                  <a:pt x="641350" y="584200"/>
                </a:lnTo>
                <a:lnTo>
                  <a:pt x="641350" y="635000"/>
                </a:lnTo>
                <a:lnTo>
                  <a:pt x="711200" y="635000"/>
                </a:lnTo>
                <a:lnTo>
                  <a:pt x="711200" y="584200"/>
                </a:lnTo>
                <a:lnTo>
                  <a:pt x="685800" y="584200"/>
                </a:lnTo>
                <a:close/>
              </a:path>
              <a:path w="1346200" h="692150">
                <a:moveTo>
                  <a:pt x="717550" y="488950"/>
                </a:moveTo>
                <a:lnTo>
                  <a:pt x="641350" y="488950"/>
                </a:lnTo>
                <a:lnTo>
                  <a:pt x="641350" y="539750"/>
                </a:lnTo>
                <a:lnTo>
                  <a:pt x="647700" y="539750"/>
                </a:lnTo>
                <a:lnTo>
                  <a:pt x="654050" y="546100"/>
                </a:lnTo>
                <a:lnTo>
                  <a:pt x="711200" y="546100"/>
                </a:lnTo>
                <a:lnTo>
                  <a:pt x="711200" y="495300"/>
                </a:lnTo>
                <a:lnTo>
                  <a:pt x="717550" y="501650"/>
                </a:lnTo>
                <a:lnTo>
                  <a:pt x="717550" y="546100"/>
                </a:lnTo>
                <a:lnTo>
                  <a:pt x="730250" y="546100"/>
                </a:lnTo>
                <a:lnTo>
                  <a:pt x="730250" y="571500"/>
                </a:lnTo>
                <a:lnTo>
                  <a:pt x="736600" y="666750"/>
                </a:lnTo>
                <a:lnTo>
                  <a:pt x="742950" y="666750"/>
                </a:lnTo>
                <a:lnTo>
                  <a:pt x="736600" y="577850"/>
                </a:lnTo>
                <a:lnTo>
                  <a:pt x="736600" y="495300"/>
                </a:lnTo>
                <a:lnTo>
                  <a:pt x="723900" y="495300"/>
                </a:lnTo>
                <a:lnTo>
                  <a:pt x="717550" y="488950"/>
                </a:lnTo>
                <a:close/>
              </a:path>
              <a:path w="1346200" h="692150">
                <a:moveTo>
                  <a:pt x="736600" y="666750"/>
                </a:moveTo>
                <a:lnTo>
                  <a:pt x="730250" y="571500"/>
                </a:lnTo>
                <a:lnTo>
                  <a:pt x="730250" y="584200"/>
                </a:lnTo>
                <a:lnTo>
                  <a:pt x="717550" y="584200"/>
                </a:lnTo>
                <a:lnTo>
                  <a:pt x="717550" y="622300"/>
                </a:lnTo>
                <a:lnTo>
                  <a:pt x="723900" y="628650"/>
                </a:lnTo>
                <a:lnTo>
                  <a:pt x="723900" y="635000"/>
                </a:lnTo>
                <a:lnTo>
                  <a:pt x="730250" y="635000"/>
                </a:lnTo>
                <a:lnTo>
                  <a:pt x="730250" y="666750"/>
                </a:lnTo>
                <a:lnTo>
                  <a:pt x="736600" y="666750"/>
                </a:lnTo>
                <a:close/>
              </a:path>
              <a:path w="1346200" h="692150">
                <a:moveTo>
                  <a:pt x="514350" y="584200"/>
                </a:moveTo>
                <a:lnTo>
                  <a:pt x="514350" y="641350"/>
                </a:lnTo>
                <a:lnTo>
                  <a:pt x="603250" y="641350"/>
                </a:lnTo>
                <a:lnTo>
                  <a:pt x="603250" y="584200"/>
                </a:lnTo>
                <a:lnTo>
                  <a:pt x="514350" y="584200"/>
                </a:lnTo>
                <a:close/>
              </a:path>
              <a:path w="1346200" h="692150">
                <a:moveTo>
                  <a:pt x="139700" y="577850"/>
                </a:moveTo>
                <a:lnTo>
                  <a:pt x="95250" y="584200"/>
                </a:lnTo>
                <a:lnTo>
                  <a:pt x="88900" y="647700"/>
                </a:lnTo>
                <a:lnTo>
                  <a:pt x="139700" y="654050"/>
                </a:lnTo>
                <a:lnTo>
                  <a:pt x="215900" y="654050"/>
                </a:lnTo>
                <a:lnTo>
                  <a:pt x="215900" y="584200"/>
                </a:lnTo>
                <a:lnTo>
                  <a:pt x="139700" y="577850"/>
                </a:lnTo>
                <a:close/>
              </a:path>
              <a:path w="1346200" h="692150">
                <a:moveTo>
                  <a:pt x="349250" y="685800"/>
                </a:moveTo>
                <a:lnTo>
                  <a:pt x="349250" y="692150"/>
                </a:lnTo>
                <a:lnTo>
                  <a:pt x="355600" y="692150"/>
                </a:lnTo>
                <a:lnTo>
                  <a:pt x="355600" y="469900"/>
                </a:lnTo>
                <a:lnTo>
                  <a:pt x="349250" y="469900"/>
                </a:lnTo>
                <a:lnTo>
                  <a:pt x="349250" y="463550"/>
                </a:lnTo>
                <a:lnTo>
                  <a:pt x="311150" y="463550"/>
                </a:lnTo>
                <a:lnTo>
                  <a:pt x="171450" y="482600"/>
                </a:lnTo>
                <a:lnTo>
                  <a:pt x="146050" y="476250"/>
                </a:lnTo>
                <a:lnTo>
                  <a:pt x="101600" y="482600"/>
                </a:lnTo>
                <a:lnTo>
                  <a:pt x="95250" y="565150"/>
                </a:lnTo>
                <a:lnTo>
                  <a:pt x="139700" y="558800"/>
                </a:lnTo>
                <a:lnTo>
                  <a:pt x="215900" y="565150"/>
                </a:lnTo>
                <a:lnTo>
                  <a:pt x="222250" y="546100"/>
                </a:lnTo>
                <a:lnTo>
                  <a:pt x="222250" y="495300"/>
                </a:lnTo>
                <a:lnTo>
                  <a:pt x="317500" y="469900"/>
                </a:lnTo>
                <a:lnTo>
                  <a:pt x="336550" y="469900"/>
                </a:lnTo>
                <a:lnTo>
                  <a:pt x="330200" y="533400"/>
                </a:lnTo>
                <a:lnTo>
                  <a:pt x="349250" y="533400"/>
                </a:lnTo>
                <a:lnTo>
                  <a:pt x="349250" y="584200"/>
                </a:lnTo>
                <a:lnTo>
                  <a:pt x="330200" y="584200"/>
                </a:lnTo>
                <a:lnTo>
                  <a:pt x="349250" y="647700"/>
                </a:lnTo>
                <a:lnTo>
                  <a:pt x="349250" y="685800"/>
                </a:lnTo>
                <a:close/>
              </a:path>
              <a:path w="1346200" h="692150">
                <a:moveTo>
                  <a:pt x="368300" y="584200"/>
                </a:moveTo>
                <a:lnTo>
                  <a:pt x="368300" y="641350"/>
                </a:lnTo>
                <a:lnTo>
                  <a:pt x="476250" y="641350"/>
                </a:lnTo>
                <a:lnTo>
                  <a:pt x="476250" y="584200"/>
                </a:lnTo>
                <a:lnTo>
                  <a:pt x="368300" y="584200"/>
                </a:lnTo>
                <a:close/>
              </a:path>
              <a:path w="1346200" h="692150">
                <a:moveTo>
                  <a:pt x="488950" y="584200"/>
                </a:moveTo>
                <a:lnTo>
                  <a:pt x="488950" y="641350"/>
                </a:lnTo>
                <a:lnTo>
                  <a:pt x="501650" y="641350"/>
                </a:lnTo>
                <a:lnTo>
                  <a:pt x="501650" y="679450"/>
                </a:lnTo>
                <a:lnTo>
                  <a:pt x="508000" y="679450"/>
                </a:lnTo>
                <a:lnTo>
                  <a:pt x="508000" y="482600"/>
                </a:lnTo>
                <a:lnTo>
                  <a:pt x="501650" y="482600"/>
                </a:lnTo>
                <a:lnTo>
                  <a:pt x="501650" y="476250"/>
                </a:lnTo>
                <a:lnTo>
                  <a:pt x="450850" y="476250"/>
                </a:lnTo>
                <a:lnTo>
                  <a:pt x="444500" y="469900"/>
                </a:lnTo>
                <a:lnTo>
                  <a:pt x="368300" y="469900"/>
                </a:lnTo>
                <a:lnTo>
                  <a:pt x="368300" y="533400"/>
                </a:lnTo>
                <a:lnTo>
                  <a:pt x="450850" y="539750"/>
                </a:lnTo>
                <a:lnTo>
                  <a:pt x="476250" y="539750"/>
                </a:lnTo>
                <a:lnTo>
                  <a:pt x="476250" y="482600"/>
                </a:lnTo>
                <a:lnTo>
                  <a:pt x="488950" y="482600"/>
                </a:lnTo>
                <a:lnTo>
                  <a:pt x="488950" y="539750"/>
                </a:lnTo>
                <a:lnTo>
                  <a:pt x="501650" y="539750"/>
                </a:lnTo>
                <a:lnTo>
                  <a:pt x="501650" y="584200"/>
                </a:lnTo>
                <a:lnTo>
                  <a:pt x="488950" y="584200"/>
                </a:lnTo>
                <a:close/>
              </a:path>
              <a:path w="1346200" h="692150">
                <a:moveTo>
                  <a:pt x="628650" y="488950"/>
                </a:moveTo>
                <a:lnTo>
                  <a:pt x="622300" y="488950"/>
                </a:lnTo>
                <a:lnTo>
                  <a:pt x="622300" y="482600"/>
                </a:lnTo>
                <a:lnTo>
                  <a:pt x="546100" y="482600"/>
                </a:lnTo>
                <a:lnTo>
                  <a:pt x="539750" y="476250"/>
                </a:lnTo>
                <a:lnTo>
                  <a:pt x="520700" y="476250"/>
                </a:lnTo>
                <a:lnTo>
                  <a:pt x="520700" y="482600"/>
                </a:lnTo>
                <a:lnTo>
                  <a:pt x="514350" y="482600"/>
                </a:lnTo>
                <a:lnTo>
                  <a:pt x="514350" y="539750"/>
                </a:lnTo>
                <a:lnTo>
                  <a:pt x="603250" y="539750"/>
                </a:lnTo>
                <a:lnTo>
                  <a:pt x="603250" y="488950"/>
                </a:lnTo>
                <a:lnTo>
                  <a:pt x="609600" y="495300"/>
                </a:lnTo>
                <a:lnTo>
                  <a:pt x="609600" y="539750"/>
                </a:lnTo>
                <a:lnTo>
                  <a:pt x="622300" y="546100"/>
                </a:lnTo>
                <a:lnTo>
                  <a:pt x="622300" y="584200"/>
                </a:lnTo>
                <a:lnTo>
                  <a:pt x="609600" y="584200"/>
                </a:lnTo>
                <a:lnTo>
                  <a:pt x="609600" y="635000"/>
                </a:lnTo>
                <a:lnTo>
                  <a:pt x="622300" y="635000"/>
                </a:lnTo>
                <a:lnTo>
                  <a:pt x="628650" y="673100"/>
                </a:lnTo>
                <a:lnTo>
                  <a:pt x="635000" y="673100"/>
                </a:lnTo>
                <a:lnTo>
                  <a:pt x="635000" y="654050"/>
                </a:lnTo>
                <a:lnTo>
                  <a:pt x="628650" y="641350"/>
                </a:lnTo>
                <a:lnTo>
                  <a:pt x="628650" y="488950"/>
                </a:lnTo>
                <a:close/>
              </a:path>
              <a:path w="1346200" h="692150">
                <a:moveTo>
                  <a:pt x="298450" y="82550"/>
                </a:moveTo>
                <a:lnTo>
                  <a:pt x="304800" y="82550"/>
                </a:lnTo>
                <a:lnTo>
                  <a:pt x="304800" y="76200"/>
                </a:lnTo>
                <a:lnTo>
                  <a:pt x="311150" y="69850"/>
                </a:lnTo>
                <a:lnTo>
                  <a:pt x="311150" y="19050"/>
                </a:lnTo>
                <a:lnTo>
                  <a:pt x="304800" y="19050"/>
                </a:lnTo>
                <a:lnTo>
                  <a:pt x="304800" y="12700"/>
                </a:lnTo>
                <a:lnTo>
                  <a:pt x="298450" y="12700"/>
                </a:lnTo>
                <a:lnTo>
                  <a:pt x="298450" y="19050"/>
                </a:lnTo>
                <a:lnTo>
                  <a:pt x="292100" y="19050"/>
                </a:lnTo>
                <a:lnTo>
                  <a:pt x="292100" y="82550"/>
                </a:lnTo>
                <a:lnTo>
                  <a:pt x="298450" y="82550"/>
                </a:lnTo>
                <a:close/>
              </a:path>
              <a:path w="1346200" h="692150">
                <a:moveTo>
                  <a:pt x="266700" y="88900"/>
                </a:moveTo>
                <a:lnTo>
                  <a:pt x="266700" y="95250"/>
                </a:lnTo>
                <a:lnTo>
                  <a:pt x="273050" y="95250"/>
                </a:lnTo>
                <a:lnTo>
                  <a:pt x="266700" y="31750"/>
                </a:lnTo>
                <a:lnTo>
                  <a:pt x="266700" y="50800"/>
                </a:lnTo>
                <a:lnTo>
                  <a:pt x="260350" y="57150"/>
                </a:lnTo>
                <a:lnTo>
                  <a:pt x="260350" y="88900"/>
                </a:lnTo>
                <a:lnTo>
                  <a:pt x="266700" y="88900"/>
                </a:lnTo>
                <a:close/>
              </a:path>
              <a:path w="1346200" h="692150">
                <a:moveTo>
                  <a:pt x="279400" y="25400"/>
                </a:moveTo>
                <a:lnTo>
                  <a:pt x="273050" y="25400"/>
                </a:lnTo>
                <a:lnTo>
                  <a:pt x="266700" y="31750"/>
                </a:lnTo>
                <a:lnTo>
                  <a:pt x="273050" y="95250"/>
                </a:lnTo>
                <a:lnTo>
                  <a:pt x="273050" y="88900"/>
                </a:lnTo>
                <a:lnTo>
                  <a:pt x="279400" y="88900"/>
                </a:lnTo>
                <a:lnTo>
                  <a:pt x="279400" y="25400"/>
                </a:lnTo>
                <a:close/>
              </a:path>
              <a:path w="1346200" h="692150">
                <a:moveTo>
                  <a:pt x="234950" y="88900"/>
                </a:moveTo>
                <a:lnTo>
                  <a:pt x="234950" y="95250"/>
                </a:lnTo>
                <a:lnTo>
                  <a:pt x="241300" y="101600"/>
                </a:lnTo>
                <a:lnTo>
                  <a:pt x="254000" y="101600"/>
                </a:lnTo>
                <a:lnTo>
                  <a:pt x="254000" y="38100"/>
                </a:lnTo>
                <a:lnTo>
                  <a:pt x="241300" y="38100"/>
                </a:lnTo>
                <a:lnTo>
                  <a:pt x="241300" y="82550"/>
                </a:lnTo>
                <a:lnTo>
                  <a:pt x="234950" y="88900"/>
                </a:lnTo>
                <a:close/>
              </a:path>
              <a:path w="1346200" h="692150">
                <a:moveTo>
                  <a:pt x="222250" y="114300"/>
                </a:moveTo>
                <a:lnTo>
                  <a:pt x="228600" y="114300"/>
                </a:lnTo>
                <a:lnTo>
                  <a:pt x="228600" y="76200"/>
                </a:lnTo>
                <a:lnTo>
                  <a:pt x="234950" y="69850"/>
                </a:lnTo>
                <a:lnTo>
                  <a:pt x="234950" y="50800"/>
                </a:lnTo>
                <a:lnTo>
                  <a:pt x="215900" y="50800"/>
                </a:lnTo>
                <a:lnTo>
                  <a:pt x="215900" y="114300"/>
                </a:lnTo>
                <a:lnTo>
                  <a:pt x="222250" y="114300"/>
                </a:lnTo>
                <a:close/>
              </a:path>
              <a:path w="1346200" h="692150">
                <a:moveTo>
                  <a:pt x="190500" y="107950"/>
                </a:moveTo>
                <a:lnTo>
                  <a:pt x="190500" y="114300"/>
                </a:lnTo>
                <a:lnTo>
                  <a:pt x="196850" y="120650"/>
                </a:lnTo>
                <a:lnTo>
                  <a:pt x="209550" y="120650"/>
                </a:lnTo>
                <a:lnTo>
                  <a:pt x="209550" y="57150"/>
                </a:lnTo>
                <a:lnTo>
                  <a:pt x="196850" y="57150"/>
                </a:lnTo>
                <a:lnTo>
                  <a:pt x="196850" y="107950"/>
                </a:lnTo>
                <a:lnTo>
                  <a:pt x="190500" y="107950"/>
                </a:lnTo>
                <a:close/>
              </a:path>
              <a:path w="1346200" h="692150">
                <a:moveTo>
                  <a:pt x="292100" y="184150"/>
                </a:moveTo>
                <a:lnTo>
                  <a:pt x="292100" y="190500"/>
                </a:lnTo>
                <a:lnTo>
                  <a:pt x="298450" y="190500"/>
                </a:lnTo>
                <a:lnTo>
                  <a:pt x="298450" y="120650"/>
                </a:lnTo>
                <a:lnTo>
                  <a:pt x="292100" y="120650"/>
                </a:lnTo>
                <a:lnTo>
                  <a:pt x="292100" y="165100"/>
                </a:lnTo>
                <a:lnTo>
                  <a:pt x="285750" y="165100"/>
                </a:lnTo>
                <a:lnTo>
                  <a:pt x="285750" y="177800"/>
                </a:lnTo>
                <a:lnTo>
                  <a:pt x="292100" y="184150"/>
                </a:lnTo>
                <a:close/>
              </a:path>
              <a:path w="1346200" h="692150">
                <a:moveTo>
                  <a:pt x="304800" y="184150"/>
                </a:moveTo>
                <a:lnTo>
                  <a:pt x="304800" y="171450"/>
                </a:lnTo>
                <a:lnTo>
                  <a:pt x="311150" y="165100"/>
                </a:lnTo>
                <a:lnTo>
                  <a:pt x="311150" y="120650"/>
                </a:lnTo>
                <a:lnTo>
                  <a:pt x="304800" y="120650"/>
                </a:lnTo>
                <a:lnTo>
                  <a:pt x="304800" y="114300"/>
                </a:lnTo>
                <a:lnTo>
                  <a:pt x="298450" y="114300"/>
                </a:lnTo>
                <a:lnTo>
                  <a:pt x="298450" y="190500"/>
                </a:lnTo>
                <a:lnTo>
                  <a:pt x="298450" y="184150"/>
                </a:lnTo>
                <a:lnTo>
                  <a:pt x="304800" y="184150"/>
                </a:lnTo>
                <a:close/>
              </a:path>
              <a:path w="1346200" h="692150">
                <a:moveTo>
                  <a:pt x="266700" y="133350"/>
                </a:moveTo>
                <a:lnTo>
                  <a:pt x="260350" y="133350"/>
                </a:lnTo>
                <a:lnTo>
                  <a:pt x="260350" y="196850"/>
                </a:lnTo>
                <a:lnTo>
                  <a:pt x="273050" y="196850"/>
                </a:lnTo>
                <a:lnTo>
                  <a:pt x="273050" y="190500"/>
                </a:lnTo>
                <a:lnTo>
                  <a:pt x="279400" y="190500"/>
                </a:lnTo>
                <a:lnTo>
                  <a:pt x="279400" y="127000"/>
                </a:lnTo>
                <a:lnTo>
                  <a:pt x="266700" y="127000"/>
                </a:lnTo>
                <a:lnTo>
                  <a:pt x="266700" y="133350"/>
                </a:lnTo>
                <a:close/>
              </a:path>
              <a:path w="1346200" h="692150">
                <a:moveTo>
                  <a:pt x="241300" y="203200"/>
                </a:moveTo>
                <a:lnTo>
                  <a:pt x="247650" y="203200"/>
                </a:lnTo>
                <a:lnTo>
                  <a:pt x="247650" y="196850"/>
                </a:lnTo>
                <a:lnTo>
                  <a:pt x="254000" y="196850"/>
                </a:lnTo>
                <a:lnTo>
                  <a:pt x="254000" y="139700"/>
                </a:lnTo>
                <a:lnTo>
                  <a:pt x="241300" y="139700"/>
                </a:lnTo>
                <a:lnTo>
                  <a:pt x="234950" y="146050"/>
                </a:lnTo>
                <a:lnTo>
                  <a:pt x="234950" y="203200"/>
                </a:lnTo>
                <a:lnTo>
                  <a:pt x="241300" y="203200"/>
                </a:lnTo>
                <a:close/>
              </a:path>
              <a:path w="1346200" h="692150">
                <a:moveTo>
                  <a:pt x="215900" y="209550"/>
                </a:moveTo>
                <a:lnTo>
                  <a:pt x="215900" y="215900"/>
                </a:lnTo>
                <a:lnTo>
                  <a:pt x="222250" y="215900"/>
                </a:lnTo>
                <a:lnTo>
                  <a:pt x="215900" y="146050"/>
                </a:lnTo>
                <a:lnTo>
                  <a:pt x="215900" y="171450"/>
                </a:lnTo>
                <a:lnTo>
                  <a:pt x="209550" y="177800"/>
                </a:lnTo>
                <a:lnTo>
                  <a:pt x="209550" y="209550"/>
                </a:lnTo>
                <a:lnTo>
                  <a:pt x="215900" y="209550"/>
                </a:lnTo>
                <a:close/>
              </a:path>
              <a:path w="1346200" h="692150">
                <a:moveTo>
                  <a:pt x="228600" y="146050"/>
                </a:moveTo>
                <a:lnTo>
                  <a:pt x="215900" y="146050"/>
                </a:lnTo>
                <a:lnTo>
                  <a:pt x="222250" y="215900"/>
                </a:lnTo>
                <a:lnTo>
                  <a:pt x="222250" y="209550"/>
                </a:lnTo>
                <a:lnTo>
                  <a:pt x="228600" y="209550"/>
                </a:lnTo>
                <a:lnTo>
                  <a:pt x="228600" y="146050"/>
                </a:lnTo>
                <a:close/>
              </a:path>
              <a:path w="1346200" h="692150">
                <a:moveTo>
                  <a:pt x="196850" y="222250"/>
                </a:moveTo>
                <a:lnTo>
                  <a:pt x="203200" y="222250"/>
                </a:lnTo>
                <a:lnTo>
                  <a:pt x="203200" y="177800"/>
                </a:lnTo>
                <a:lnTo>
                  <a:pt x="209550" y="171450"/>
                </a:lnTo>
                <a:lnTo>
                  <a:pt x="209550" y="158750"/>
                </a:lnTo>
                <a:lnTo>
                  <a:pt x="203200" y="158750"/>
                </a:lnTo>
                <a:lnTo>
                  <a:pt x="203200" y="152400"/>
                </a:lnTo>
                <a:lnTo>
                  <a:pt x="196850" y="152400"/>
                </a:lnTo>
                <a:lnTo>
                  <a:pt x="196850" y="158750"/>
                </a:lnTo>
                <a:lnTo>
                  <a:pt x="190500" y="158750"/>
                </a:lnTo>
                <a:lnTo>
                  <a:pt x="190500" y="222250"/>
                </a:lnTo>
                <a:lnTo>
                  <a:pt x="196850" y="222250"/>
                </a:lnTo>
                <a:close/>
              </a:path>
              <a:path w="1346200" h="692150">
                <a:moveTo>
                  <a:pt x="292100" y="298450"/>
                </a:moveTo>
                <a:lnTo>
                  <a:pt x="304800" y="298450"/>
                </a:lnTo>
                <a:lnTo>
                  <a:pt x="304800" y="222250"/>
                </a:lnTo>
                <a:lnTo>
                  <a:pt x="298450" y="222250"/>
                </a:lnTo>
                <a:lnTo>
                  <a:pt x="292100" y="228600"/>
                </a:lnTo>
                <a:lnTo>
                  <a:pt x="292100" y="234950"/>
                </a:lnTo>
                <a:lnTo>
                  <a:pt x="285750" y="234950"/>
                </a:lnTo>
                <a:lnTo>
                  <a:pt x="285750" y="292100"/>
                </a:lnTo>
                <a:lnTo>
                  <a:pt x="292100" y="298450"/>
                </a:lnTo>
                <a:close/>
              </a:path>
              <a:path w="1346200" h="692150">
                <a:moveTo>
                  <a:pt x="266700" y="304800"/>
                </a:moveTo>
                <a:lnTo>
                  <a:pt x="273050" y="304800"/>
                </a:lnTo>
                <a:lnTo>
                  <a:pt x="273050" y="298450"/>
                </a:lnTo>
                <a:lnTo>
                  <a:pt x="279400" y="292100"/>
                </a:lnTo>
                <a:lnTo>
                  <a:pt x="279400" y="234950"/>
                </a:lnTo>
                <a:lnTo>
                  <a:pt x="260350" y="234950"/>
                </a:lnTo>
                <a:lnTo>
                  <a:pt x="260350" y="304800"/>
                </a:lnTo>
                <a:lnTo>
                  <a:pt x="266700" y="304800"/>
                </a:lnTo>
                <a:close/>
              </a:path>
              <a:path w="1346200" h="692150">
                <a:moveTo>
                  <a:pt x="247650" y="241300"/>
                </a:moveTo>
                <a:lnTo>
                  <a:pt x="234950" y="241300"/>
                </a:lnTo>
                <a:lnTo>
                  <a:pt x="234950" y="311150"/>
                </a:lnTo>
                <a:lnTo>
                  <a:pt x="247650" y="311150"/>
                </a:lnTo>
                <a:lnTo>
                  <a:pt x="247650" y="260350"/>
                </a:lnTo>
                <a:lnTo>
                  <a:pt x="254000" y="247650"/>
                </a:lnTo>
                <a:lnTo>
                  <a:pt x="247650" y="247650"/>
                </a:lnTo>
                <a:lnTo>
                  <a:pt x="247650" y="241300"/>
                </a:lnTo>
                <a:close/>
              </a:path>
              <a:path w="1346200" h="692150">
                <a:moveTo>
                  <a:pt x="215900" y="317500"/>
                </a:moveTo>
                <a:lnTo>
                  <a:pt x="222250" y="317500"/>
                </a:lnTo>
                <a:lnTo>
                  <a:pt x="222250" y="279400"/>
                </a:lnTo>
                <a:lnTo>
                  <a:pt x="228600" y="273050"/>
                </a:lnTo>
                <a:lnTo>
                  <a:pt x="228600" y="254000"/>
                </a:lnTo>
                <a:lnTo>
                  <a:pt x="222250" y="247650"/>
                </a:lnTo>
                <a:lnTo>
                  <a:pt x="215900" y="247650"/>
                </a:lnTo>
                <a:lnTo>
                  <a:pt x="209550" y="254000"/>
                </a:lnTo>
                <a:lnTo>
                  <a:pt x="209550" y="317500"/>
                </a:lnTo>
                <a:lnTo>
                  <a:pt x="215900" y="317500"/>
                </a:lnTo>
                <a:close/>
              </a:path>
              <a:path w="1346200" h="692150">
                <a:moveTo>
                  <a:pt x="190500" y="254000"/>
                </a:moveTo>
                <a:lnTo>
                  <a:pt x="190500" y="266700"/>
                </a:lnTo>
                <a:lnTo>
                  <a:pt x="184150" y="273050"/>
                </a:lnTo>
                <a:lnTo>
                  <a:pt x="184150" y="317500"/>
                </a:lnTo>
                <a:lnTo>
                  <a:pt x="190500" y="323850"/>
                </a:lnTo>
                <a:lnTo>
                  <a:pt x="196850" y="323850"/>
                </a:lnTo>
                <a:lnTo>
                  <a:pt x="196850" y="317500"/>
                </a:lnTo>
                <a:lnTo>
                  <a:pt x="203200" y="317500"/>
                </a:lnTo>
                <a:lnTo>
                  <a:pt x="203200" y="254000"/>
                </a:lnTo>
                <a:lnTo>
                  <a:pt x="190500" y="254000"/>
                </a:lnTo>
                <a:close/>
              </a:path>
              <a:path w="1346200" h="692150">
                <a:moveTo>
                  <a:pt x="292100" y="412750"/>
                </a:moveTo>
                <a:lnTo>
                  <a:pt x="298450" y="412750"/>
                </a:lnTo>
                <a:lnTo>
                  <a:pt x="304800" y="406400"/>
                </a:lnTo>
                <a:lnTo>
                  <a:pt x="304800" y="336550"/>
                </a:lnTo>
                <a:lnTo>
                  <a:pt x="292100" y="336550"/>
                </a:lnTo>
                <a:lnTo>
                  <a:pt x="292100" y="342900"/>
                </a:lnTo>
                <a:lnTo>
                  <a:pt x="285750" y="342900"/>
                </a:lnTo>
                <a:lnTo>
                  <a:pt x="285750" y="412750"/>
                </a:lnTo>
                <a:lnTo>
                  <a:pt x="292100" y="412750"/>
                </a:lnTo>
                <a:close/>
              </a:path>
              <a:path w="1346200" h="692150">
                <a:moveTo>
                  <a:pt x="273050" y="342900"/>
                </a:moveTo>
                <a:lnTo>
                  <a:pt x="260350" y="342900"/>
                </a:lnTo>
                <a:lnTo>
                  <a:pt x="260350" y="368300"/>
                </a:lnTo>
                <a:lnTo>
                  <a:pt x="254000" y="374650"/>
                </a:lnTo>
                <a:lnTo>
                  <a:pt x="254000" y="412750"/>
                </a:lnTo>
                <a:lnTo>
                  <a:pt x="260350" y="412750"/>
                </a:lnTo>
                <a:lnTo>
                  <a:pt x="260350" y="419100"/>
                </a:lnTo>
                <a:lnTo>
                  <a:pt x="266700" y="419100"/>
                </a:lnTo>
                <a:lnTo>
                  <a:pt x="273050" y="412750"/>
                </a:lnTo>
                <a:lnTo>
                  <a:pt x="273050" y="342900"/>
                </a:lnTo>
                <a:close/>
              </a:path>
              <a:path w="1346200" h="692150">
                <a:moveTo>
                  <a:pt x="247650" y="349250"/>
                </a:moveTo>
                <a:lnTo>
                  <a:pt x="234950" y="349250"/>
                </a:lnTo>
                <a:lnTo>
                  <a:pt x="234950" y="355600"/>
                </a:lnTo>
                <a:lnTo>
                  <a:pt x="228600" y="355600"/>
                </a:lnTo>
                <a:lnTo>
                  <a:pt x="228600" y="419100"/>
                </a:lnTo>
                <a:lnTo>
                  <a:pt x="234950" y="419100"/>
                </a:lnTo>
                <a:lnTo>
                  <a:pt x="234950" y="425450"/>
                </a:lnTo>
                <a:lnTo>
                  <a:pt x="241300" y="419100"/>
                </a:lnTo>
                <a:lnTo>
                  <a:pt x="247650" y="419100"/>
                </a:lnTo>
                <a:lnTo>
                  <a:pt x="247650" y="349250"/>
                </a:lnTo>
                <a:close/>
              </a:path>
              <a:path w="1346200" h="692150">
                <a:moveTo>
                  <a:pt x="209550" y="425450"/>
                </a:moveTo>
                <a:lnTo>
                  <a:pt x="215900" y="425450"/>
                </a:lnTo>
                <a:lnTo>
                  <a:pt x="222250" y="419100"/>
                </a:lnTo>
                <a:lnTo>
                  <a:pt x="222250" y="355600"/>
                </a:lnTo>
                <a:lnTo>
                  <a:pt x="209550" y="355600"/>
                </a:lnTo>
                <a:lnTo>
                  <a:pt x="209550" y="361950"/>
                </a:lnTo>
                <a:lnTo>
                  <a:pt x="203200" y="361950"/>
                </a:lnTo>
                <a:lnTo>
                  <a:pt x="203200" y="425450"/>
                </a:lnTo>
                <a:lnTo>
                  <a:pt x="209550" y="425450"/>
                </a:lnTo>
                <a:close/>
              </a:path>
              <a:path w="1346200" h="692150">
                <a:moveTo>
                  <a:pt x="190500" y="431800"/>
                </a:moveTo>
                <a:lnTo>
                  <a:pt x="190500" y="425450"/>
                </a:lnTo>
                <a:lnTo>
                  <a:pt x="196850" y="425450"/>
                </a:lnTo>
                <a:lnTo>
                  <a:pt x="196850" y="355600"/>
                </a:lnTo>
                <a:lnTo>
                  <a:pt x="190500" y="355600"/>
                </a:lnTo>
                <a:lnTo>
                  <a:pt x="190500" y="361950"/>
                </a:lnTo>
                <a:lnTo>
                  <a:pt x="184150" y="361950"/>
                </a:lnTo>
                <a:lnTo>
                  <a:pt x="184150" y="431800"/>
                </a:lnTo>
                <a:lnTo>
                  <a:pt x="190500" y="431800"/>
                </a:lnTo>
                <a:close/>
              </a:path>
              <a:path w="1346200" h="692150">
                <a:moveTo>
                  <a:pt x="31750" y="165100"/>
                </a:moveTo>
                <a:lnTo>
                  <a:pt x="31750" y="139700"/>
                </a:lnTo>
                <a:lnTo>
                  <a:pt x="38100" y="133350"/>
                </a:lnTo>
                <a:lnTo>
                  <a:pt x="38100" y="114300"/>
                </a:lnTo>
                <a:lnTo>
                  <a:pt x="25400" y="114300"/>
                </a:lnTo>
                <a:lnTo>
                  <a:pt x="25400" y="158750"/>
                </a:lnTo>
                <a:lnTo>
                  <a:pt x="19050" y="158750"/>
                </a:lnTo>
                <a:lnTo>
                  <a:pt x="19050" y="165100"/>
                </a:lnTo>
                <a:lnTo>
                  <a:pt x="31750" y="165100"/>
                </a:lnTo>
                <a:close/>
              </a:path>
              <a:path w="1346200" h="692150">
                <a:moveTo>
                  <a:pt x="12700" y="323850"/>
                </a:moveTo>
                <a:lnTo>
                  <a:pt x="12700" y="336550"/>
                </a:lnTo>
                <a:lnTo>
                  <a:pt x="6350" y="342900"/>
                </a:lnTo>
                <a:lnTo>
                  <a:pt x="12700" y="342900"/>
                </a:lnTo>
                <a:lnTo>
                  <a:pt x="12700" y="349250"/>
                </a:lnTo>
                <a:lnTo>
                  <a:pt x="19050" y="349250"/>
                </a:lnTo>
                <a:lnTo>
                  <a:pt x="12700" y="292100"/>
                </a:lnTo>
                <a:lnTo>
                  <a:pt x="12700" y="323850"/>
                </a:lnTo>
                <a:close/>
              </a:path>
              <a:path w="1346200" h="692150">
                <a:moveTo>
                  <a:pt x="25400" y="285750"/>
                </a:moveTo>
                <a:lnTo>
                  <a:pt x="19050" y="285750"/>
                </a:lnTo>
                <a:lnTo>
                  <a:pt x="12700" y="292100"/>
                </a:lnTo>
                <a:lnTo>
                  <a:pt x="19050" y="349250"/>
                </a:lnTo>
                <a:lnTo>
                  <a:pt x="19050" y="342900"/>
                </a:lnTo>
                <a:lnTo>
                  <a:pt x="25400" y="342900"/>
                </a:lnTo>
                <a:lnTo>
                  <a:pt x="25400" y="285750"/>
                </a:lnTo>
                <a:close/>
              </a:path>
              <a:path w="1346200" h="692150">
                <a:moveTo>
                  <a:pt x="25400" y="254000"/>
                </a:moveTo>
                <a:lnTo>
                  <a:pt x="25400" y="241300"/>
                </a:lnTo>
                <a:lnTo>
                  <a:pt x="31750" y="234950"/>
                </a:lnTo>
                <a:lnTo>
                  <a:pt x="31750" y="196850"/>
                </a:lnTo>
                <a:lnTo>
                  <a:pt x="25400" y="196850"/>
                </a:lnTo>
                <a:lnTo>
                  <a:pt x="19050" y="203200"/>
                </a:lnTo>
                <a:lnTo>
                  <a:pt x="19050" y="254000"/>
                </a:lnTo>
                <a:lnTo>
                  <a:pt x="25400" y="254000"/>
                </a:lnTo>
                <a:close/>
              </a:path>
              <a:path w="1346200" h="692150">
                <a:moveTo>
                  <a:pt x="12700" y="444500"/>
                </a:moveTo>
                <a:lnTo>
                  <a:pt x="12700" y="438150"/>
                </a:lnTo>
                <a:lnTo>
                  <a:pt x="19050" y="438150"/>
                </a:lnTo>
                <a:lnTo>
                  <a:pt x="19050" y="381000"/>
                </a:lnTo>
                <a:lnTo>
                  <a:pt x="6350" y="381000"/>
                </a:lnTo>
                <a:lnTo>
                  <a:pt x="6350" y="431800"/>
                </a:lnTo>
                <a:lnTo>
                  <a:pt x="0" y="438150"/>
                </a:lnTo>
                <a:lnTo>
                  <a:pt x="6350" y="444500"/>
                </a:lnTo>
                <a:lnTo>
                  <a:pt x="12700" y="444500"/>
                </a:lnTo>
                <a:close/>
              </a:path>
              <a:path w="1346200" h="692150">
                <a:moveTo>
                  <a:pt x="146050" y="63500"/>
                </a:moveTo>
                <a:lnTo>
                  <a:pt x="139700" y="57150"/>
                </a:lnTo>
                <a:lnTo>
                  <a:pt x="133350" y="63500"/>
                </a:lnTo>
                <a:lnTo>
                  <a:pt x="127000" y="69850"/>
                </a:lnTo>
                <a:lnTo>
                  <a:pt x="127000" y="120650"/>
                </a:lnTo>
                <a:lnTo>
                  <a:pt x="133350" y="120650"/>
                </a:lnTo>
                <a:lnTo>
                  <a:pt x="133350" y="127000"/>
                </a:lnTo>
                <a:lnTo>
                  <a:pt x="139700" y="120650"/>
                </a:lnTo>
                <a:lnTo>
                  <a:pt x="146050" y="114300"/>
                </a:lnTo>
                <a:lnTo>
                  <a:pt x="146050" y="63500"/>
                </a:lnTo>
                <a:close/>
              </a:path>
              <a:path w="1346200" h="692150">
                <a:moveTo>
                  <a:pt x="158750" y="25400"/>
                </a:moveTo>
                <a:lnTo>
                  <a:pt x="190500" y="31750"/>
                </a:lnTo>
                <a:lnTo>
                  <a:pt x="190500" y="25400"/>
                </a:lnTo>
                <a:lnTo>
                  <a:pt x="127000" y="6350"/>
                </a:lnTo>
                <a:lnTo>
                  <a:pt x="127000" y="41274"/>
                </a:lnTo>
                <a:lnTo>
                  <a:pt x="158750" y="25400"/>
                </a:lnTo>
                <a:close/>
              </a:path>
              <a:path w="1346200" h="692150">
                <a:moveTo>
                  <a:pt x="120650" y="69850"/>
                </a:moveTo>
                <a:lnTo>
                  <a:pt x="107950" y="69850"/>
                </a:lnTo>
                <a:lnTo>
                  <a:pt x="107950" y="120650"/>
                </a:lnTo>
                <a:lnTo>
                  <a:pt x="101600" y="120650"/>
                </a:lnTo>
                <a:lnTo>
                  <a:pt x="101600" y="127000"/>
                </a:lnTo>
                <a:lnTo>
                  <a:pt x="107950" y="127000"/>
                </a:lnTo>
                <a:lnTo>
                  <a:pt x="107950" y="133350"/>
                </a:lnTo>
                <a:lnTo>
                  <a:pt x="114300" y="133350"/>
                </a:lnTo>
                <a:lnTo>
                  <a:pt x="120650" y="127000"/>
                </a:lnTo>
                <a:lnTo>
                  <a:pt x="120650" y="88900"/>
                </a:lnTo>
                <a:lnTo>
                  <a:pt x="127000" y="76200"/>
                </a:lnTo>
                <a:lnTo>
                  <a:pt x="120650" y="76200"/>
                </a:lnTo>
                <a:lnTo>
                  <a:pt x="120650" y="69850"/>
                </a:lnTo>
                <a:close/>
              </a:path>
              <a:path w="1346200" h="692150">
                <a:moveTo>
                  <a:pt x="127000" y="158750"/>
                </a:moveTo>
                <a:lnTo>
                  <a:pt x="127000" y="171450"/>
                </a:lnTo>
                <a:lnTo>
                  <a:pt x="120650" y="177800"/>
                </a:lnTo>
                <a:lnTo>
                  <a:pt x="120650" y="222250"/>
                </a:lnTo>
                <a:lnTo>
                  <a:pt x="133350" y="222250"/>
                </a:lnTo>
                <a:lnTo>
                  <a:pt x="133350" y="215900"/>
                </a:lnTo>
                <a:lnTo>
                  <a:pt x="139700" y="215900"/>
                </a:lnTo>
                <a:lnTo>
                  <a:pt x="139700" y="158750"/>
                </a:lnTo>
                <a:lnTo>
                  <a:pt x="127000" y="158750"/>
                </a:lnTo>
                <a:close/>
              </a:path>
              <a:path w="1346200" h="692150">
                <a:moveTo>
                  <a:pt x="101600" y="228600"/>
                </a:moveTo>
                <a:lnTo>
                  <a:pt x="114300" y="228600"/>
                </a:lnTo>
                <a:lnTo>
                  <a:pt x="114300" y="184150"/>
                </a:lnTo>
                <a:lnTo>
                  <a:pt x="120650" y="177800"/>
                </a:lnTo>
                <a:lnTo>
                  <a:pt x="120650" y="171450"/>
                </a:lnTo>
                <a:lnTo>
                  <a:pt x="114300" y="171450"/>
                </a:lnTo>
                <a:lnTo>
                  <a:pt x="114300" y="165100"/>
                </a:lnTo>
                <a:lnTo>
                  <a:pt x="107950" y="165100"/>
                </a:lnTo>
                <a:lnTo>
                  <a:pt x="101600" y="171450"/>
                </a:lnTo>
                <a:lnTo>
                  <a:pt x="101600" y="209550"/>
                </a:lnTo>
                <a:lnTo>
                  <a:pt x="95250" y="209550"/>
                </a:lnTo>
                <a:lnTo>
                  <a:pt x="95250" y="222250"/>
                </a:lnTo>
                <a:lnTo>
                  <a:pt x="101600" y="228600"/>
                </a:lnTo>
                <a:close/>
              </a:path>
              <a:path w="1346200" h="692150">
                <a:moveTo>
                  <a:pt x="127000" y="323850"/>
                </a:moveTo>
                <a:lnTo>
                  <a:pt x="133350" y="317500"/>
                </a:lnTo>
                <a:lnTo>
                  <a:pt x="133350" y="273050"/>
                </a:lnTo>
                <a:lnTo>
                  <a:pt x="139700" y="266700"/>
                </a:lnTo>
                <a:lnTo>
                  <a:pt x="133350" y="260350"/>
                </a:lnTo>
                <a:lnTo>
                  <a:pt x="133350" y="254000"/>
                </a:lnTo>
                <a:lnTo>
                  <a:pt x="127000" y="254000"/>
                </a:lnTo>
                <a:lnTo>
                  <a:pt x="127000" y="260350"/>
                </a:lnTo>
                <a:lnTo>
                  <a:pt x="120650" y="260350"/>
                </a:lnTo>
                <a:lnTo>
                  <a:pt x="120650" y="285750"/>
                </a:lnTo>
                <a:lnTo>
                  <a:pt x="114300" y="285750"/>
                </a:lnTo>
                <a:lnTo>
                  <a:pt x="114300" y="317500"/>
                </a:lnTo>
                <a:lnTo>
                  <a:pt x="120650" y="323850"/>
                </a:lnTo>
                <a:lnTo>
                  <a:pt x="127000" y="323850"/>
                </a:lnTo>
                <a:close/>
              </a:path>
              <a:path w="1346200" h="692150">
                <a:moveTo>
                  <a:pt x="95250" y="330200"/>
                </a:moveTo>
                <a:lnTo>
                  <a:pt x="101600" y="330200"/>
                </a:lnTo>
                <a:lnTo>
                  <a:pt x="107950" y="323850"/>
                </a:lnTo>
                <a:lnTo>
                  <a:pt x="107950" y="279400"/>
                </a:lnTo>
                <a:lnTo>
                  <a:pt x="114300" y="273050"/>
                </a:lnTo>
                <a:lnTo>
                  <a:pt x="107950" y="266700"/>
                </a:lnTo>
                <a:lnTo>
                  <a:pt x="95250" y="266700"/>
                </a:lnTo>
                <a:lnTo>
                  <a:pt x="95250" y="298450"/>
                </a:lnTo>
                <a:lnTo>
                  <a:pt x="88900" y="304800"/>
                </a:lnTo>
                <a:lnTo>
                  <a:pt x="88900" y="323850"/>
                </a:lnTo>
                <a:lnTo>
                  <a:pt x="95250" y="330200"/>
                </a:lnTo>
                <a:close/>
              </a:path>
              <a:path w="1346200" h="692150">
                <a:moveTo>
                  <a:pt x="114300" y="425450"/>
                </a:moveTo>
                <a:lnTo>
                  <a:pt x="127000" y="425450"/>
                </a:lnTo>
                <a:lnTo>
                  <a:pt x="127000" y="400050"/>
                </a:lnTo>
                <a:lnTo>
                  <a:pt x="133350" y="393700"/>
                </a:lnTo>
                <a:lnTo>
                  <a:pt x="133350" y="361950"/>
                </a:lnTo>
                <a:lnTo>
                  <a:pt x="127000" y="361950"/>
                </a:lnTo>
                <a:lnTo>
                  <a:pt x="127000" y="355600"/>
                </a:lnTo>
                <a:lnTo>
                  <a:pt x="120650" y="355600"/>
                </a:lnTo>
                <a:lnTo>
                  <a:pt x="120650" y="361950"/>
                </a:lnTo>
                <a:lnTo>
                  <a:pt x="114300" y="361950"/>
                </a:lnTo>
                <a:lnTo>
                  <a:pt x="114300" y="400050"/>
                </a:lnTo>
                <a:lnTo>
                  <a:pt x="107950" y="406400"/>
                </a:lnTo>
                <a:lnTo>
                  <a:pt x="107950" y="419100"/>
                </a:lnTo>
                <a:lnTo>
                  <a:pt x="114300" y="425450"/>
                </a:lnTo>
                <a:close/>
              </a:path>
              <a:path w="1346200" h="692150">
                <a:moveTo>
                  <a:pt x="88900" y="368300"/>
                </a:moveTo>
                <a:lnTo>
                  <a:pt x="88900" y="387350"/>
                </a:lnTo>
                <a:lnTo>
                  <a:pt x="82550" y="393700"/>
                </a:lnTo>
                <a:lnTo>
                  <a:pt x="82550" y="431800"/>
                </a:lnTo>
                <a:lnTo>
                  <a:pt x="95250" y="431800"/>
                </a:lnTo>
                <a:lnTo>
                  <a:pt x="101600" y="425450"/>
                </a:lnTo>
                <a:lnTo>
                  <a:pt x="101600" y="381000"/>
                </a:lnTo>
                <a:lnTo>
                  <a:pt x="107950" y="374650"/>
                </a:lnTo>
                <a:lnTo>
                  <a:pt x="101600" y="368300"/>
                </a:lnTo>
                <a:lnTo>
                  <a:pt x="101600" y="361950"/>
                </a:lnTo>
                <a:lnTo>
                  <a:pt x="95250" y="361950"/>
                </a:lnTo>
                <a:lnTo>
                  <a:pt x="95250" y="368300"/>
                </a:lnTo>
                <a:lnTo>
                  <a:pt x="88900" y="368300"/>
                </a:lnTo>
                <a:close/>
              </a:path>
              <a:path w="1346200" h="692150">
                <a:moveTo>
                  <a:pt x="1346200" y="476250"/>
                </a:moveTo>
                <a:lnTo>
                  <a:pt x="1339850" y="469900"/>
                </a:lnTo>
                <a:lnTo>
                  <a:pt x="1339850" y="508000"/>
                </a:lnTo>
                <a:lnTo>
                  <a:pt x="1346200" y="508000"/>
                </a:lnTo>
                <a:lnTo>
                  <a:pt x="1346200" y="476250"/>
                </a:lnTo>
                <a:close/>
              </a:path>
              <a:path w="1346200" h="692150">
                <a:moveTo>
                  <a:pt x="1327150" y="425450"/>
                </a:moveTo>
                <a:lnTo>
                  <a:pt x="1327150" y="419100"/>
                </a:lnTo>
                <a:lnTo>
                  <a:pt x="1320800" y="419100"/>
                </a:lnTo>
                <a:lnTo>
                  <a:pt x="1320800" y="412750"/>
                </a:lnTo>
                <a:lnTo>
                  <a:pt x="1314450" y="412750"/>
                </a:lnTo>
                <a:lnTo>
                  <a:pt x="1314450" y="444500"/>
                </a:lnTo>
                <a:lnTo>
                  <a:pt x="1320800" y="444500"/>
                </a:lnTo>
                <a:lnTo>
                  <a:pt x="1320800" y="425450"/>
                </a:lnTo>
                <a:lnTo>
                  <a:pt x="1327150" y="431800"/>
                </a:lnTo>
                <a:lnTo>
                  <a:pt x="1327150" y="450850"/>
                </a:lnTo>
                <a:lnTo>
                  <a:pt x="1333500" y="444500"/>
                </a:lnTo>
                <a:lnTo>
                  <a:pt x="1333500" y="431800"/>
                </a:lnTo>
                <a:lnTo>
                  <a:pt x="1327150" y="425450"/>
                </a:lnTo>
                <a:close/>
              </a:path>
              <a:path w="1346200" h="692150">
                <a:moveTo>
                  <a:pt x="1346200" y="577850"/>
                </a:moveTo>
                <a:lnTo>
                  <a:pt x="1339850" y="571500"/>
                </a:lnTo>
                <a:lnTo>
                  <a:pt x="1339850" y="609600"/>
                </a:lnTo>
                <a:lnTo>
                  <a:pt x="1346200" y="615950"/>
                </a:lnTo>
                <a:lnTo>
                  <a:pt x="1346200" y="577850"/>
                </a:lnTo>
                <a:close/>
              </a:path>
              <a:path w="1346200" h="692150">
                <a:moveTo>
                  <a:pt x="1327150" y="501650"/>
                </a:moveTo>
                <a:lnTo>
                  <a:pt x="1327150" y="495300"/>
                </a:lnTo>
                <a:lnTo>
                  <a:pt x="1333500" y="501650"/>
                </a:lnTo>
                <a:lnTo>
                  <a:pt x="1327150" y="476250"/>
                </a:lnTo>
                <a:lnTo>
                  <a:pt x="1327150" y="488950"/>
                </a:lnTo>
                <a:lnTo>
                  <a:pt x="1327150" y="482600"/>
                </a:lnTo>
                <a:lnTo>
                  <a:pt x="1320800" y="476250"/>
                </a:lnTo>
                <a:lnTo>
                  <a:pt x="1320800" y="469900"/>
                </a:lnTo>
                <a:lnTo>
                  <a:pt x="1308100" y="469900"/>
                </a:lnTo>
                <a:lnTo>
                  <a:pt x="1308100" y="501650"/>
                </a:lnTo>
                <a:lnTo>
                  <a:pt x="1314450" y="501650"/>
                </a:lnTo>
                <a:lnTo>
                  <a:pt x="1314450" y="476250"/>
                </a:lnTo>
                <a:lnTo>
                  <a:pt x="1320800" y="482600"/>
                </a:lnTo>
                <a:lnTo>
                  <a:pt x="1320800" y="501650"/>
                </a:lnTo>
                <a:lnTo>
                  <a:pt x="1327150" y="501650"/>
                </a:lnTo>
                <a:close/>
              </a:path>
              <a:path w="1346200" h="692150">
                <a:moveTo>
                  <a:pt x="1295400" y="406400"/>
                </a:moveTo>
                <a:lnTo>
                  <a:pt x="1289050" y="406400"/>
                </a:lnTo>
                <a:lnTo>
                  <a:pt x="1289050" y="438150"/>
                </a:lnTo>
                <a:lnTo>
                  <a:pt x="1295400" y="438150"/>
                </a:lnTo>
                <a:lnTo>
                  <a:pt x="1289050" y="425450"/>
                </a:lnTo>
                <a:lnTo>
                  <a:pt x="1295400" y="438150"/>
                </a:lnTo>
                <a:lnTo>
                  <a:pt x="1301750" y="438150"/>
                </a:lnTo>
                <a:lnTo>
                  <a:pt x="1295400" y="431800"/>
                </a:lnTo>
                <a:lnTo>
                  <a:pt x="1295400" y="406400"/>
                </a:lnTo>
                <a:close/>
              </a:path>
              <a:path w="1346200" h="692150">
                <a:moveTo>
                  <a:pt x="1301750" y="463550"/>
                </a:moveTo>
                <a:lnTo>
                  <a:pt x="1295400" y="463550"/>
                </a:lnTo>
                <a:lnTo>
                  <a:pt x="1295400" y="501650"/>
                </a:lnTo>
                <a:lnTo>
                  <a:pt x="1301750" y="501650"/>
                </a:lnTo>
                <a:lnTo>
                  <a:pt x="1301750" y="463550"/>
                </a:lnTo>
                <a:close/>
              </a:path>
              <a:path w="1346200" h="692150">
                <a:moveTo>
                  <a:pt x="1263650" y="482600"/>
                </a:moveTo>
                <a:lnTo>
                  <a:pt x="1263650" y="495300"/>
                </a:lnTo>
                <a:lnTo>
                  <a:pt x="1270000" y="495300"/>
                </a:lnTo>
                <a:lnTo>
                  <a:pt x="1270000" y="476250"/>
                </a:lnTo>
                <a:lnTo>
                  <a:pt x="1276350" y="495300"/>
                </a:lnTo>
                <a:lnTo>
                  <a:pt x="1276350" y="501650"/>
                </a:lnTo>
                <a:lnTo>
                  <a:pt x="1282700" y="495300"/>
                </a:lnTo>
                <a:lnTo>
                  <a:pt x="1282700" y="488950"/>
                </a:lnTo>
                <a:lnTo>
                  <a:pt x="1289050" y="495300"/>
                </a:lnTo>
                <a:lnTo>
                  <a:pt x="1282700" y="463550"/>
                </a:lnTo>
                <a:lnTo>
                  <a:pt x="1282700" y="482600"/>
                </a:lnTo>
                <a:lnTo>
                  <a:pt x="1282700" y="476250"/>
                </a:lnTo>
                <a:lnTo>
                  <a:pt x="1276350" y="476250"/>
                </a:lnTo>
                <a:lnTo>
                  <a:pt x="1276350" y="463550"/>
                </a:lnTo>
                <a:lnTo>
                  <a:pt x="1270000" y="463550"/>
                </a:lnTo>
                <a:lnTo>
                  <a:pt x="1270000" y="469900"/>
                </a:lnTo>
                <a:lnTo>
                  <a:pt x="1263650" y="463550"/>
                </a:lnTo>
                <a:lnTo>
                  <a:pt x="1257300" y="463550"/>
                </a:lnTo>
                <a:lnTo>
                  <a:pt x="1257300" y="482600"/>
                </a:lnTo>
                <a:lnTo>
                  <a:pt x="1263650" y="482600"/>
                </a:lnTo>
                <a:close/>
              </a:path>
              <a:path w="1346200" h="692150">
                <a:moveTo>
                  <a:pt x="1270000" y="482600"/>
                </a:moveTo>
                <a:lnTo>
                  <a:pt x="1270000" y="488950"/>
                </a:lnTo>
                <a:lnTo>
                  <a:pt x="1276350" y="495300"/>
                </a:lnTo>
                <a:lnTo>
                  <a:pt x="1270000" y="476250"/>
                </a:lnTo>
                <a:lnTo>
                  <a:pt x="1270000" y="482600"/>
                </a:lnTo>
                <a:close/>
              </a:path>
              <a:path w="1346200" h="692150">
                <a:moveTo>
                  <a:pt x="1244600" y="457200"/>
                </a:moveTo>
                <a:lnTo>
                  <a:pt x="1238250" y="457200"/>
                </a:lnTo>
                <a:lnTo>
                  <a:pt x="1238250" y="495300"/>
                </a:lnTo>
                <a:lnTo>
                  <a:pt x="1244600" y="495300"/>
                </a:lnTo>
                <a:lnTo>
                  <a:pt x="1244600" y="469900"/>
                </a:lnTo>
                <a:lnTo>
                  <a:pt x="1250950" y="469900"/>
                </a:lnTo>
                <a:lnTo>
                  <a:pt x="1250950" y="495300"/>
                </a:lnTo>
                <a:lnTo>
                  <a:pt x="1257300" y="495300"/>
                </a:lnTo>
                <a:lnTo>
                  <a:pt x="1257300" y="463550"/>
                </a:lnTo>
                <a:lnTo>
                  <a:pt x="1244600" y="463550"/>
                </a:lnTo>
                <a:lnTo>
                  <a:pt x="1244600" y="457200"/>
                </a:lnTo>
                <a:close/>
              </a:path>
              <a:path w="1346200" h="692150">
                <a:moveTo>
                  <a:pt x="1231900" y="457200"/>
                </a:moveTo>
                <a:lnTo>
                  <a:pt x="1225550" y="457200"/>
                </a:lnTo>
                <a:lnTo>
                  <a:pt x="1225550" y="495300"/>
                </a:lnTo>
                <a:lnTo>
                  <a:pt x="1231900" y="495300"/>
                </a:lnTo>
                <a:lnTo>
                  <a:pt x="1231900" y="457200"/>
                </a:lnTo>
                <a:close/>
              </a:path>
              <a:path w="1346200" h="692150">
                <a:moveTo>
                  <a:pt x="1219200" y="342900"/>
                </a:moveTo>
                <a:lnTo>
                  <a:pt x="1219200" y="336550"/>
                </a:lnTo>
                <a:lnTo>
                  <a:pt x="1212850" y="336550"/>
                </a:lnTo>
                <a:lnTo>
                  <a:pt x="1212850" y="355600"/>
                </a:lnTo>
                <a:lnTo>
                  <a:pt x="1212850" y="336550"/>
                </a:lnTo>
                <a:lnTo>
                  <a:pt x="1206500" y="336550"/>
                </a:lnTo>
                <a:lnTo>
                  <a:pt x="1206500" y="330200"/>
                </a:lnTo>
                <a:lnTo>
                  <a:pt x="1200150" y="336550"/>
                </a:lnTo>
                <a:lnTo>
                  <a:pt x="1200150" y="355600"/>
                </a:lnTo>
                <a:lnTo>
                  <a:pt x="1200150" y="336550"/>
                </a:lnTo>
                <a:lnTo>
                  <a:pt x="1193800" y="330200"/>
                </a:lnTo>
                <a:lnTo>
                  <a:pt x="1187450" y="330200"/>
                </a:lnTo>
                <a:lnTo>
                  <a:pt x="1187450" y="349250"/>
                </a:lnTo>
                <a:lnTo>
                  <a:pt x="1187450" y="330200"/>
                </a:lnTo>
                <a:lnTo>
                  <a:pt x="1181100" y="330200"/>
                </a:lnTo>
                <a:lnTo>
                  <a:pt x="1181100" y="323850"/>
                </a:lnTo>
                <a:lnTo>
                  <a:pt x="1174750" y="330200"/>
                </a:lnTo>
                <a:lnTo>
                  <a:pt x="1181100" y="361950"/>
                </a:lnTo>
                <a:lnTo>
                  <a:pt x="1187450" y="361950"/>
                </a:lnTo>
                <a:lnTo>
                  <a:pt x="1187450" y="355600"/>
                </a:lnTo>
                <a:lnTo>
                  <a:pt x="1193800" y="361950"/>
                </a:lnTo>
                <a:lnTo>
                  <a:pt x="1187450" y="336550"/>
                </a:lnTo>
                <a:lnTo>
                  <a:pt x="1193800" y="361950"/>
                </a:lnTo>
                <a:lnTo>
                  <a:pt x="1200150" y="368300"/>
                </a:lnTo>
                <a:lnTo>
                  <a:pt x="1200150" y="361950"/>
                </a:lnTo>
                <a:lnTo>
                  <a:pt x="1206500" y="361950"/>
                </a:lnTo>
                <a:lnTo>
                  <a:pt x="1200150" y="342900"/>
                </a:lnTo>
                <a:lnTo>
                  <a:pt x="1206500" y="361950"/>
                </a:lnTo>
                <a:lnTo>
                  <a:pt x="1206500" y="368300"/>
                </a:lnTo>
                <a:lnTo>
                  <a:pt x="1212850" y="368300"/>
                </a:lnTo>
                <a:lnTo>
                  <a:pt x="1212850" y="361950"/>
                </a:lnTo>
                <a:lnTo>
                  <a:pt x="1219200" y="368300"/>
                </a:lnTo>
                <a:lnTo>
                  <a:pt x="1212850" y="342900"/>
                </a:lnTo>
                <a:lnTo>
                  <a:pt x="1219200" y="368300"/>
                </a:lnTo>
                <a:lnTo>
                  <a:pt x="1225550" y="368300"/>
                </a:lnTo>
                <a:lnTo>
                  <a:pt x="1225550" y="361950"/>
                </a:lnTo>
                <a:lnTo>
                  <a:pt x="1231900" y="368300"/>
                </a:lnTo>
                <a:lnTo>
                  <a:pt x="1225550" y="342900"/>
                </a:lnTo>
                <a:lnTo>
                  <a:pt x="1225550" y="355600"/>
                </a:lnTo>
                <a:lnTo>
                  <a:pt x="1225550" y="349250"/>
                </a:lnTo>
                <a:lnTo>
                  <a:pt x="1219200" y="342900"/>
                </a:lnTo>
                <a:close/>
              </a:path>
              <a:path w="1346200" h="692150">
                <a:moveTo>
                  <a:pt x="1219200" y="457200"/>
                </a:moveTo>
                <a:lnTo>
                  <a:pt x="1212850" y="457200"/>
                </a:lnTo>
                <a:lnTo>
                  <a:pt x="1212850" y="495300"/>
                </a:lnTo>
                <a:lnTo>
                  <a:pt x="1219200" y="495300"/>
                </a:lnTo>
                <a:lnTo>
                  <a:pt x="1219200" y="457200"/>
                </a:lnTo>
                <a:close/>
              </a:path>
              <a:path w="1346200" h="692150">
                <a:moveTo>
                  <a:pt x="1206500" y="450850"/>
                </a:moveTo>
                <a:lnTo>
                  <a:pt x="1200150" y="450850"/>
                </a:lnTo>
                <a:lnTo>
                  <a:pt x="1200150" y="495300"/>
                </a:lnTo>
                <a:lnTo>
                  <a:pt x="1206500" y="495300"/>
                </a:lnTo>
                <a:lnTo>
                  <a:pt x="1206500" y="450850"/>
                </a:lnTo>
                <a:close/>
              </a:path>
              <a:path w="1346200" h="692150">
                <a:moveTo>
                  <a:pt x="1149350" y="292100"/>
                </a:moveTo>
                <a:lnTo>
                  <a:pt x="1149350" y="298450"/>
                </a:lnTo>
                <a:lnTo>
                  <a:pt x="1155700" y="298450"/>
                </a:lnTo>
                <a:lnTo>
                  <a:pt x="1155700" y="273050"/>
                </a:lnTo>
                <a:lnTo>
                  <a:pt x="1162050" y="273050"/>
                </a:lnTo>
                <a:lnTo>
                  <a:pt x="1162050" y="298450"/>
                </a:lnTo>
                <a:lnTo>
                  <a:pt x="1168400" y="298450"/>
                </a:lnTo>
                <a:lnTo>
                  <a:pt x="1168400" y="266700"/>
                </a:lnTo>
                <a:lnTo>
                  <a:pt x="1155700" y="266700"/>
                </a:lnTo>
                <a:lnTo>
                  <a:pt x="1155700" y="260350"/>
                </a:lnTo>
                <a:lnTo>
                  <a:pt x="1143000" y="260350"/>
                </a:lnTo>
                <a:lnTo>
                  <a:pt x="1143000" y="279400"/>
                </a:lnTo>
                <a:lnTo>
                  <a:pt x="1143000" y="260350"/>
                </a:lnTo>
                <a:lnTo>
                  <a:pt x="1136650" y="260350"/>
                </a:lnTo>
                <a:lnTo>
                  <a:pt x="1136650" y="254000"/>
                </a:lnTo>
                <a:lnTo>
                  <a:pt x="1136650" y="292100"/>
                </a:lnTo>
                <a:lnTo>
                  <a:pt x="1143000" y="292100"/>
                </a:lnTo>
                <a:lnTo>
                  <a:pt x="1143000" y="285750"/>
                </a:lnTo>
                <a:lnTo>
                  <a:pt x="1149350" y="285750"/>
                </a:lnTo>
                <a:lnTo>
                  <a:pt x="1143000" y="266700"/>
                </a:lnTo>
                <a:lnTo>
                  <a:pt x="1149350" y="285750"/>
                </a:lnTo>
                <a:lnTo>
                  <a:pt x="1149350" y="292100"/>
                </a:lnTo>
                <a:close/>
              </a:path>
              <a:path w="1346200" h="692150">
                <a:moveTo>
                  <a:pt x="1143000" y="482600"/>
                </a:moveTo>
                <a:lnTo>
                  <a:pt x="1149350" y="482600"/>
                </a:lnTo>
                <a:lnTo>
                  <a:pt x="1149350" y="488950"/>
                </a:lnTo>
                <a:lnTo>
                  <a:pt x="1155700" y="482600"/>
                </a:lnTo>
                <a:lnTo>
                  <a:pt x="1155700" y="476250"/>
                </a:lnTo>
                <a:lnTo>
                  <a:pt x="1162050" y="488950"/>
                </a:lnTo>
                <a:lnTo>
                  <a:pt x="1155700" y="457200"/>
                </a:lnTo>
                <a:lnTo>
                  <a:pt x="1162050" y="488950"/>
                </a:lnTo>
                <a:lnTo>
                  <a:pt x="1168400" y="488950"/>
                </a:lnTo>
                <a:lnTo>
                  <a:pt x="1168400" y="476250"/>
                </a:lnTo>
                <a:lnTo>
                  <a:pt x="1174750" y="482600"/>
                </a:lnTo>
                <a:lnTo>
                  <a:pt x="1168400" y="457200"/>
                </a:lnTo>
                <a:lnTo>
                  <a:pt x="1174750" y="482600"/>
                </a:lnTo>
                <a:lnTo>
                  <a:pt x="1181100" y="488950"/>
                </a:lnTo>
                <a:lnTo>
                  <a:pt x="1181100" y="463550"/>
                </a:lnTo>
                <a:lnTo>
                  <a:pt x="1187450" y="469900"/>
                </a:lnTo>
                <a:lnTo>
                  <a:pt x="1187450" y="488950"/>
                </a:lnTo>
                <a:lnTo>
                  <a:pt x="1193800" y="488950"/>
                </a:lnTo>
                <a:lnTo>
                  <a:pt x="1193800" y="450850"/>
                </a:lnTo>
                <a:lnTo>
                  <a:pt x="1187450" y="450850"/>
                </a:lnTo>
                <a:lnTo>
                  <a:pt x="1187450" y="457200"/>
                </a:lnTo>
                <a:lnTo>
                  <a:pt x="1181100" y="457200"/>
                </a:lnTo>
                <a:lnTo>
                  <a:pt x="1181100" y="450850"/>
                </a:lnTo>
                <a:lnTo>
                  <a:pt x="1168400" y="450850"/>
                </a:lnTo>
                <a:lnTo>
                  <a:pt x="1168400" y="469900"/>
                </a:lnTo>
                <a:lnTo>
                  <a:pt x="1168400" y="450850"/>
                </a:lnTo>
                <a:lnTo>
                  <a:pt x="1155700" y="450850"/>
                </a:lnTo>
                <a:lnTo>
                  <a:pt x="1155700" y="469900"/>
                </a:lnTo>
                <a:lnTo>
                  <a:pt x="1155700" y="450850"/>
                </a:lnTo>
                <a:lnTo>
                  <a:pt x="1149350" y="450850"/>
                </a:lnTo>
                <a:lnTo>
                  <a:pt x="1149350" y="444500"/>
                </a:lnTo>
                <a:lnTo>
                  <a:pt x="1143000" y="444500"/>
                </a:lnTo>
                <a:lnTo>
                  <a:pt x="1143000" y="469900"/>
                </a:lnTo>
                <a:lnTo>
                  <a:pt x="1136650" y="463550"/>
                </a:lnTo>
                <a:lnTo>
                  <a:pt x="1136650" y="444500"/>
                </a:lnTo>
                <a:lnTo>
                  <a:pt x="1130300" y="444500"/>
                </a:lnTo>
                <a:lnTo>
                  <a:pt x="1130300" y="482600"/>
                </a:lnTo>
                <a:lnTo>
                  <a:pt x="1136650" y="488950"/>
                </a:lnTo>
                <a:lnTo>
                  <a:pt x="1136650" y="482600"/>
                </a:lnTo>
                <a:lnTo>
                  <a:pt x="1143000" y="482600"/>
                </a:lnTo>
                <a:lnTo>
                  <a:pt x="1143000" y="476250"/>
                </a:lnTo>
                <a:lnTo>
                  <a:pt x="1143000" y="482600"/>
                </a:lnTo>
                <a:close/>
              </a:path>
              <a:path w="1346200" h="692150">
                <a:moveTo>
                  <a:pt x="1123950" y="444500"/>
                </a:moveTo>
                <a:lnTo>
                  <a:pt x="1111250" y="444500"/>
                </a:lnTo>
                <a:lnTo>
                  <a:pt x="1104900" y="438150"/>
                </a:lnTo>
                <a:lnTo>
                  <a:pt x="1098550" y="438150"/>
                </a:lnTo>
                <a:lnTo>
                  <a:pt x="1098550" y="476250"/>
                </a:lnTo>
                <a:lnTo>
                  <a:pt x="1104900" y="482600"/>
                </a:lnTo>
                <a:lnTo>
                  <a:pt x="1111250" y="482600"/>
                </a:lnTo>
                <a:lnTo>
                  <a:pt x="1111250" y="450850"/>
                </a:lnTo>
                <a:lnTo>
                  <a:pt x="1117600" y="457200"/>
                </a:lnTo>
                <a:lnTo>
                  <a:pt x="1117600" y="482600"/>
                </a:lnTo>
                <a:lnTo>
                  <a:pt x="1123950" y="482600"/>
                </a:lnTo>
                <a:lnTo>
                  <a:pt x="1123950" y="444500"/>
                </a:lnTo>
                <a:close/>
              </a:path>
              <a:path w="1346200" h="692150">
                <a:moveTo>
                  <a:pt x="1098550" y="444500"/>
                </a:moveTo>
                <a:lnTo>
                  <a:pt x="1092200" y="444500"/>
                </a:lnTo>
                <a:lnTo>
                  <a:pt x="1092200" y="438150"/>
                </a:lnTo>
                <a:lnTo>
                  <a:pt x="1085850" y="438150"/>
                </a:lnTo>
                <a:lnTo>
                  <a:pt x="1085850" y="482600"/>
                </a:lnTo>
                <a:lnTo>
                  <a:pt x="1098550" y="482600"/>
                </a:lnTo>
                <a:lnTo>
                  <a:pt x="1098550" y="444500"/>
                </a:lnTo>
                <a:close/>
              </a:path>
              <a:path w="1346200" h="692150">
                <a:moveTo>
                  <a:pt x="1060450" y="476250"/>
                </a:moveTo>
                <a:lnTo>
                  <a:pt x="1066800" y="476250"/>
                </a:lnTo>
                <a:lnTo>
                  <a:pt x="1066800" y="463550"/>
                </a:lnTo>
                <a:lnTo>
                  <a:pt x="1073150" y="469900"/>
                </a:lnTo>
                <a:lnTo>
                  <a:pt x="1066800" y="444500"/>
                </a:lnTo>
                <a:lnTo>
                  <a:pt x="1073150" y="469900"/>
                </a:lnTo>
                <a:lnTo>
                  <a:pt x="1073150" y="482600"/>
                </a:lnTo>
                <a:lnTo>
                  <a:pt x="1079500" y="482600"/>
                </a:lnTo>
                <a:lnTo>
                  <a:pt x="1079500" y="438150"/>
                </a:lnTo>
                <a:lnTo>
                  <a:pt x="1066800" y="438150"/>
                </a:lnTo>
                <a:lnTo>
                  <a:pt x="1066800" y="457200"/>
                </a:lnTo>
                <a:lnTo>
                  <a:pt x="1066800" y="438150"/>
                </a:lnTo>
                <a:lnTo>
                  <a:pt x="1060450" y="438150"/>
                </a:lnTo>
                <a:lnTo>
                  <a:pt x="1060450" y="431800"/>
                </a:lnTo>
                <a:lnTo>
                  <a:pt x="1054100" y="431800"/>
                </a:lnTo>
                <a:lnTo>
                  <a:pt x="1054100" y="476250"/>
                </a:lnTo>
                <a:lnTo>
                  <a:pt x="1060450" y="476250"/>
                </a:lnTo>
                <a:close/>
              </a:path>
              <a:path w="1346200" h="692150">
                <a:moveTo>
                  <a:pt x="1028700" y="476250"/>
                </a:moveTo>
                <a:lnTo>
                  <a:pt x="1035050" y="476250"/>
                </a:lnTo>
                <a:lnTo>
                  <a:pt x="1035050" y="457200"/>
                </a:lnTo>
                <a:lnTo>
                  <a:pt x="1041400" y="469900"/>
                </a:lnTo>
                <a:lnTo>
                  <a:pt x="1035050" y="438150"/>
                </a:lnTo>
                <a:lnTo>
                  <a:pt x="1041400" y="469900"/>
                </a:lnTo>
                <a:lnTo>
                  <a:pt x="1041400" y="476250"/>
                </a:lnTo>
                <a:lnTo>
                  <a:pt x="1047750" y="476250"/>
                </a:lnTo>
                <a:lnTo>
                  <a:pt x="1047750" y="431800"/>
                </a:lnTo>
                <a:lnTo>
                  <a:pt x="1035050" y="431800"/>
                </a:lnTo>
                <a:lnTo>
                  <a:pt x="1035050" y="450850"/>
                </a:lnTo>
                <a:lnTo>
                  <a:pt x="1035050" y="431800"/>
                </a:lnTo>
                <a:lnTo>
                  <a:pt x="1022350" y="431800"/>
                </a:lnTo>
                <a:lnTo>
                  <a:pt x="1022350" y="476250"/>
                </a:lnTo>
                <a:lnTo>
                  <a:pt x="1028700" y="476250"/>
                </a:lnTo>
                <a:close/>
              </a:path>
              <a:path w="1346200" h="692150">
                <a:moveTo>
                  <a:pt x="1047750" y="393700"/>
                </a:moveTo>
                <a:lnTo>
                  <a:pt x="1047750" y="400050"/>
                </a:lnTo>
                <a:lnTo>
                  <a:pt x="1054100" y="400050"/>
                </a:lnTo>
                <a:lnTo>
                  <a:pt x="1047750" y="387350"/>
                </a:lnTo>
                <a:lnTo>
                  <a:pt x="1047750" y="393700"/>
                </a:lnTo>
                <a:close/>
              </a:path>
              <a:path w="1346200" h="692150">
                <a:moveTo>
                  <a:pt x="984250" y="431800"/>
                </a:moveTo>
                <a:lnTo>
                  <a:pt x="984250" y="438150"/>
                </a:lnTo>
                <a:lnTo>
                  <a:pt x="990600" y="457200"/>
                </a:lnTo>
                <a:lnTo>
                  <a:pt x="990600" y="469900"/>
                </a:lnTo>
                <a:lnTo>
                  <a:pt x="1009650" y="469900"/>
                </a:lnTo>
                <a:lnTo>
                  <a:pt x="1003300" y="450850"/>
                </a:lnTo>
                <a:lnTo>
                  <a:pt x="1009650" y="469900"/>
                </a:lnTo>
                <a:lnTo>
                  <a:pt x="1009650" y="476250"/>
                </a:lnTo>
                <a:lnTo>
                  <a:pt x="1016000" y="476250"/>
                </a:lnTo>
                <a:lnTo>
                  <a:pt x="1016000" y="425450"/>
                </a:lnTo>
                <a:lnTo>
                  <a:pt x="1003300" y="425450"/>
                </a:lnTo>
                <a:lnTo>
                  <a:pt x="1003300" y="463550"/>
                </a:lnTo>
                <a:lnTo>
                  <a:pt x="1003300" y="444500"/>
                </a:lnTo>
                <a:lnTo>
                  <a:pt x="996950" y="438150"/>
                </a:lnTo>
                <a:lnTo>
                  <a:pt x="996950" y="425450"/>
                </a:lnTo>
                <a:lnTo>
                  <a:pt x="990600" y="425450"/>
                </a:lnTo>
                <a:lnTo>
                  <a:pt x="984250" y="431800"/>
                </a:lnTo>
                <a:close/>
              </a:path>
              <a:path w="1346200" h="692150">
                <a:moveTo>
                  <a:pt x="977900" y="469900"/>
                </a:moveTo>
                <a:lnTo>
                  <a:pt x="984250" y="469900"/>
                </a:lnTo>
                <a:lnTo>
                  <a:pt x="984250" y="457200"/>
                </a:lnTo>
                <a:lnTo>
                  <a:pt x="990600" y="457200"/>
                </a:lnTo>
                <a:lnTo>
                  <a:pt x="984250" y="438150"/>
                </a:lnTo>
                <a:lnTo>
                  <a:pt x="984250" y="425450"/>
                </a:lnTo>
                <a:lnTo>
                  <a:pt x="984250" y="450850"/>
                </a:lnTo>
                <a:lnTo>
                  <a:pt x="984250" y="425450"/>
                </a:lnTo>
                <a:lnTo>
                  <a:pt x="977900" y="425450"/>
                </a:lnTo>
                <a:lnTo>
                  <a:pt x="977900" y="419100"/>
                </a:lnTo>
                <a:lnTo>
                  <a:pt x="971550" y="419100"/>
                </a:lnTo>
                <a:lnTo>
                  <a:pt x="971550" y="469900"/>
                </a:lnTo>
                <a:lnTo>
                  <a:pt x="977900" y="469900"/>
                </a:lnTo>
                <a:close/>
              </a:path>
              <a:path w="1346200" h="692150">
                <a:moveTo>
                  <a:pt x="965200" y="419100"/>
                </a:moveTo>
                <a:lnTo>
                  <a:pt x="952500" y="419100"/>
                </a:lnTo>
                <a:lnTo>
                  <a:pt x="952500" y="469900"/>
                </a:lnTo>
                <a:lnTo>
                  <a:pt x="965200" y="469900"/>
                </a:lnTo>
                <a:lnTo>
                  <a:pt x="965200" y="419100"/>
                </a:lnTo>
                <a:close/>
              </a:path>
              <a:path w="1346200" h="692150">
                <a:moveTo>
                  <a:pt x="939800" y="463550"/>
                </a:moveTo>
                <a:lnTo>
                  <a:pt x="939800" y="469900"/>
                </a:lnTo>
                <a:lnTo>
                  <a:pt x="946150" y="469900"/>
                </a:lnTo>
                <a:lnTo>
                  <a:pt x="946150" y="419100"/>
                </a:lnTo>
                <a:lnTo>
                  <a:pt x="933450" y="419100"/>
                </a:lnTo>
                <a:lnTo>
                  <a:pt x="933450" y="463550"/>
                </a:lnTo>
                <a:lnTo>
                  <a:pt x="939800" y="463550"/>
                </a:lnTo>
                <a:close/>
              </a:path>
              <a:path w="1346200" h="692150">
                <a:moveTo>
                  <a:pt x="927100" y="412750"/>
                </a:moveTo>
                <a:lnTo>
                  <a:pt x="914400" y="412750"/>
                </a:lnTo>
                <a:lnTo>
                  <a:pt x="914400" y="463550"/>
                </a:lnTo>
                <a:lnTo>
                  <a:pt x="927100" y="463550"/>
                </a:lnTo>
                <a:lnTo>
                  <a:pt x="927100" y="412750"/>
                </a:lnTo>
                <a:close/>
              </a:path>
              <a:path w="1346200" h="692150">
                <a:moveTo>
                  <a:pt x="908050" y="412750"/>
                </a:moveTo>
                <a:lnTo>
                  <a:pt x="895350" y="412750"/>
                </a:lnTo>
                <a:lnTo>
                  <a:pt x="895350" y="463550"/>
                </a:lnTo>
                <a:lnTo>
                  <a:pt x="908050" y="463550"/>
                </a:lnTo>
                <a:lnTo>
                  <a:pt x="908050" y="412750"/>
                </a:lnTo>
                <a:close/>
              </a:path>
              <a:path w="1346200" h="692150">
                <a:moveTo>
                  <a:pt x="882650" y="463550"/>
                </a:moveTo>
                <a:lnTo>
                  <a:pt x="889000" y="463550"/>
                </a:lnTo>
                <a:lnTo>
                  <a:pt x="889000" y="412750"/>
                </a:lnTo>
                <a:lnTo>
                  <a:pt x="882650" y="412750"/>
                </a:lnTo>
                <a:lnTo>
                  <a:pt x="882650" y="406400"/>
                </a:lnTo>
                <a:lnTo>
                  <a:pt x="876300" y="406400"/>
                </a:lnTo>
                <a:lnTo>
                  <a:pt x="876300" y="463550"/>
                </a:lnTo>
                <a:lnTo>
                  <a:pt x="882650" y="463550"/>
                </a:lnTo>
                <a:close/>
              </a:path>
              <a:path w="1346200" h="692150">
                <a:moveTo>
                  <a:pt x="869950" y="412750"/>
                </a:moveTo>
                <a:lnTo>
                  <a:pt x="863600" y="406400"/>
                </a:lnTo>
                <a:lnTo>
                  <a:pt x="857250" y="406400"/>
                </a:lnTo>
                <a:lnTo>
                  <a:pt x="857250" y="412750"/>
                </a:lnTo>
                <a:lnTo>
                  <a:pt x="850900" y="412750"/>
                </a:lnTo>
                <a:lnTo>
                  <a:pt x="850900" y="406400"/>
                </a:lnTo>
                <a:lnTo>
                  <a:pt x="850900" y="438150"/>
                </a:lnTo>
                <a:lnTo>
                  <a:pt x="857250" y="444500"/>
                </a:lnTo>
                <a:lnTo>
                  <a:pt x="850900" y="425450"/>
                </a:lnTo>
                <a:lnTo>
                  <a:pt x="850900" y="419100"/>
                </a:lnTo>
                <a:lnTo>
                  <a:pt x="857250" y="444500"/>
                </a:lnTo>
                <a:lnTo>
                  <a:pt x="857250" y="457200"/>
                </a:lnTo>
                <a:lnTo>
                  <a:pt x="869950" y="457200"/>
                </a:lnTo>
                <a:lnTo>
                  <a:pt x="869950" y="412750"/>
                </a:lnTo>
                <a:close/>
              </a:path>
              <a:path w="1346200" h="692150">
                <a:moveTo>
                  <a:pt x="844550" y="457200"/>
                </a:moveTo>
                <a:lnTo>
                  <a:pt x="850900" y="457200"/>
                </a:lnTo>
                <a:lnTo>
                  <a:pt x="850900" y="406400"/>
                </a:lnTo>
                <a:lnTo>
                  <a:pt x="844550" y="406400"/>
                </a:lnTo>
                <a:lnTo>
                  <a:pt x="844550" y="400050"/>
                </a:lnTo>
                <a:lnTo>
                  <a:pt x="838200" y="400050"/>
                </a:lnTo>
                <a:lnTo>
                  <a:pt x="838200" y="406400"/>
                </a:lnTo>
                <a:lnTo>
                  <a:pt x="831850" y="406400"/>
                </a:lnTo>
                <a:lnTo>
                  <a:pt x="831850" y="457200"/>
                </a:lnTo>
                <a:lnTo>
                  <a:pt x="844550" y="457200"/>
                </a:lnTo>
                <a:close/>
              </a:path>
              <a:path w="1346200" h="692150">
                <a:moveTo>
                  <a:pt x="825500" y="400050"/>
                </a:moveTo>
                <a:lnTo>
                  <a:pt x="812800" y="400050"/>
                </a:lnTo>
                <a:lnTo>
                  <a:pt x="812800" y="457200"/>
                </a:lnTo>
                <a:lnTo>
                  <a:pt x="825500" y="457200"/>
                </a:lnTo>
                <a:lnTo>
                  <a:pt x="825500" y="400050"/>
                </a:lnTo>
                <a:close/>
              </a:path>
              <a:path w="1346200" h="692150">
                <a:moveTo>
                  <a:pt x="793750" y="450850"/>
                </a:moveTo>
                <a:lnTo>
                  <a:pt x="793750" y="457200"/>
                </a:lnTo>
                <a:lnTo>
                  <a:pt x="800100" y="457200"/>
                </a:lnTo>
                <a:lnTo>
                  <a:pt x="793750" y="393700"/>
                </a:lnTo>
                <a:lnTo>
                  <a:pt x="793750" y="400050"/>
                </a:lnTo>
                <a:lnTo>
                  <a:pt x="787400" y="400050"/>
                </a:lnTo>
                <a:lnTo>
                  <a:pt x="787400" y="450850"/>
                </a:lnTo>
                <a:lnTo>
                  <a:pt x="793750" y="450850"/>
                </a:lnTo>
                <a:close/>
              </a:path>
              <a:path w="1346200" h="692150">
                <a:moveTo>
                  <a:pt x="806450" y="400050"/>
                </a:moveTo>
                <a:lnTo>
                  <a:pt x="800100" y="400050"/>
                </a:lnTo>
                <a:lnTo>
                  <a:pt x="793750" y="393700"/>
                </a:lnTo>
                <a:lnTo>
                  <a:pt x="800100" y="457200"/>
                </a:lnTo>
                <a:lnTo>
                  <a:pt x="800100" y="450850"/>
                </a:lnTo>
                <a:lnTo>
                  <a:pt x="806450" y="450850"/>
                </a:lnTo>
                <a:lnTo>
                  <a:pt x="806450" y="400050"/>
                </a:lnTo>
                <a:close/>
              </a:path>
              <a:path w="1346200" h="692150">
                <a:moveTo>
                  <a:pt x="742950" y="393700"/>
                </a:moveTo>
                <a:lnTo>
                  <a:pt x="742950" y="444500"/>
                </a:lnTo>
                <a:lnTo>
                  <a:pt x="749300" y="450850"/>
                </a:lnTo>
                <a:lnTo>
                  <a:pt x="755650" y="450850"/>
                </a:lnTo>
                <a:lnTo>
                  <a:pt x="755650" y="444500"/>
                </a:lnTo>
                <a:lnTo>
                  <a:pt x="762000" y="444500"/>
                </a:lnTo>
                <a:lnTo>
                  <a:pt x="762000" y="425450"/>
                </a:lnTo>
                <a:lnTo>
                  <a:pt x="768350" y="425450"/>
                </a:lnTo>
                <a:lnTo>
                  <a:pt x="762000" y="406400"/>
                </a:lnTo>
                <a:lnTo>
                  <a:pt x="768350" y="425450"/>
                </a:lnTo>
                <a:lnTo>
                  <a:pt x="774700" y="450850"/>
                </a:lnTo>
                <a:lnTo>
                  <a:pt x="774700" y="393700"/>
                </a:lnTo>
                <a:lnTo>
                  <a:pt x="768350" y="393700"/>
                </a:lnTo>
                <a:lnTo>
                  <a:pt x="768350" y="400050"/>
                </a:lnTo>
                <a:lnTo>
                  <a:pt x="762000" y="400050"/>
                </a:lnTo>
                <a:lnTo>
                  <a:pt x="762000" y="419100"/>
                </a:lnTo>
                <a:lnTo>
                  <a:pt x="762000" y="400050"/>
                </a:lnTo>
                <a:lnTo>
                  <a:pt x="755650" y="400050"/>
                </a:lnTo>
                <a:lnTo>
                  <a:pt x="755650" y="393700"/>
                </a:lnTo>
                <a:lnTo>
                  <a:pt x="742950" y="393700"/>
                </a:lnTo>
                <a:close/>
              </a:path>
              <a:path w="1346200" h="692150">
                <a:moveTo>
                  <a:pt x="730250" y="387350"/>
                </a:moveTo>
                <a:lnTo>
                  <a:pt x="717550" y="387350"/>
                </a:lnTo>
                <a:lnTo>
                  <a:pt x="717550" y="444500"/>
                </a:lnTo>
                <a:lnTo>
                  <a:pt x="723900" y="444500"/>
                </a:lnTo>
                <a:lnTo>
                  <a:pt x="723900" y="450850"/>
                </a:lnTo>
                <a:lnTo>
                  <a:pt x="730250" y="444500"/>
                </a:lnTo>
                <a:lnTo>
                  <a:pt x="736600" y="444500"/>
                </a:lnTo>
                <a:lnTo>
                  <a:pt x="736600" y="393700"/>
                </a:lnTo>
                <a:lnTo>
                  <a:pt x="730250" y="393700"/>
                </a:lnTo>
                <a:lnTo>
                  <a:pt x="730250" y="387350"/>
                </a:lnTo>
                <a:close/>
              </a:path>
              <a:path w="1346200" h="692150">
                <a:moveTo>
                  <a:pt x="698500" y="444500"/>
                </a:moveTo>
                <a:lnTo>
                  <a:pt x="711200" y="444500"/>
                </a:lnTo>
                <a:lnTo>
                  <a:pt x="711200" y="387350"/>
                </a:lnTo>
                <a:lnTo>
                  <a:pt x="704850" y="387350"/>
                </a:lnTo>
                <a:lnTo>
                  <a:pt x="698500" y="381000"/>
                </a:lnTo>
                <a:lnTo>
                  <a:pt x="698500" y="387350"/>
                </a:lnTo>
                <a:lnTo>
                  <a:pt x="692150" y="387350"/>
                </a:lnTo>
                <a:lnTo>
                  <a:pt x="692150" y="444500"/>
                </a:lnTo>
                <a:lnTo>
                  <a:pt x="698500" y="444500"/>
                </a:lnTo>
                <a:close/>
              </a:path>
              <a:path w="1346200" h="692150">
                <a:moveTo>
                  <a:pt x="666750" y="381000"/>
                </a:moveTo>
                <a:lnTo>
                  <a:pt x="666750" y="438150"/>
                </a:lnTo>
                <a:lnTo>
                  <a:pt x="673100" y="444500"/>
                </a:lnTo>
                <a:lnTo>
                  <a:pt x="679450" y="444500"/>
                </a:lnTo>
                <a:lnTo>
                  <a:pt x="679450" y="438150"/>
                </a:lnTo>
                <a:lnTo>
                  <a:pt x="685800" y="438150"/>
                </a:lnTo>
                <a:lnTo>
                  <a:pt x="685800" y="387350"/>
                </a:lnTo>
                <a:lnTo>
                  <a:pt x="679450" y="387350"/>
                </a:lnTo>
                <a:lnTo>
                  <a:pt x="679450" y="381000"/>
                </a:lnTo>
                <a:lnTo>
                  <a:pt x="666750" y="381000"/>
                </a:lnTo>
                <a:close/>
              </a:path>
              <a:path w="1346200" h="692150">
                <a:moveTo>
                  <a:pt x="660400" y="400050"/>
                </a:moveTo>
                <a:lnTo>
                  <a:pt x="654050" y="393700"/>
                </a:lnTo>
                <a:lnTo>
                  <a:pt x="654050" y="381000"/>
                </a:lnTo>
                <a:lnTo>
                  <a:pt x="647700" y="374650"/>
                </a:lnTo>
                <a:lnTo>
                  <a:pt x="641350" y="374650"/>
                </a:lnTo>
                <a:lnTo>
                  <a:pt x="641350" y="381000"/>
                </a:lnTo>
                <a:lnTo>
                  <a:pt x="635000" y="381000"/>
                </a:lnTo>
                <a:lnTo>
                  <a:pt x="635000" y="431800"/>
                </a:lnTo>
                <a:lnTo>
                  <a:pt x="641350" y="438150"/>
                </a:lnTo>
                <a:lnTo>
                  <a:pt x="654050" y="438150"/>
                </a:lnTo>
                <a:lnTo>
                  <a:pt x="654050" y="431800"/>
                </a:lnTo>
                <a:lnTo>
                  <a:pt x="660400" y="431800"/>
                </a:lnTo>
                <a:lnTo>
                  <a:pt x="660400" y="400050"/>
                </a:lnTo>
                <a:close/>
              </a:path>
              <a:path w="1346200" h="692150">
                <a:moveTo>
                  <a:pt x="615950" y="438150"/>
                </a:moveTo>
                <a:lnTo>
                  <a:pt x="622300" y="438150"/>
                </a:lnTo>
                <a:lnTo>
                  <a:pt x="628650" y="431800"/>
                </a:lnTo>
                <a:lnTo>
                  <a:pt x="628650" y="374650"/>
                </a:lnTo>
                <a:lnTo>
                  <a:pt x="609600" y="374650"/>
                </a:lnTo>
                <a:lnTo>
                  <a:pt x="609600" y="431800"/>
                </a:lnTo>
                <a:lnTo>
                  <a:pt x="615950" y="438150"/>
                </a:lnTo>
                <a:close/>
              </a:path>
              <a:path w="1346200" h="692150">
                <a:moveTo>
                  <a:pt x="622300" y="273050"/>
                </a:moveTo>
                <a:lnTo>
                  <a:pt x="609600" y="273050"/>
                </a:lnTo>
                <a:lnTo>
                  <a:pt x="609600" y="285750"/>
                </a:lnTo>
                <a:lnTo>
                  <a:pt x="603250" y="285750"/>
                </a:lnTo>
                <a:lnTo>
                  <a:pt x="609600" y="292100"/>
                </a:lnTo>
                <a:lnTo>
                  <a:pt x="609600" y="336550"/>
                </a:lnTo>
                <a:lnTo>
                  <a:pt x="628650" y="336550"/>
                </a:lnTo>
                <a:lnTo>
                  <a:pt x="628650" y="279400"/>
                </a:lnTo>
                <a:lnTo>
                  <a:pt x="622300" y="279400"/>
                </a:lnTo>
                <a:lnTo>
                  <a:pt x="622300" y="273050"/>
                </a:lnTo>
                <a:close/>
              </a:path>
              <a:path w="1346200" h="692150">
                <a:moveTo>
                  <a:pt x="603250" y="393700"/>
                </a:moveTo>
                <a:lnTo>
                  <a:pt x="596900" y="387350"/>
                </a:lnTo>
                <a:lnTo>
                  <a:pt x="596900" y="368300"/>
                </a:lnTo>
                <a:lnTo>
                  <a:pt x="584200" y="368300"/>
                </a:lnTo>
                <a:lnTo>
                  <a:pt x="577850" y="374650"/>
                </a:lnTo>
                <a:lnTo>
                  <a:pt x="577850" y="431800"/>
                </a:lnTo>
                <a:lnTo>
                  <a:pt x="596900" y="431800"/>
                </a:lnTo>
                <a:lnTo>
                  <a:pt x="596900" y="425450"/>
                </a:lnTo>
                <a:lnTo>
                  <a:pt x="603250" y="425450"/>
                </a:lnTo>
                <a:lnTo>
                  <a:pt x="603250" y="393700"/>
                </a:lnTo>
                <a:close/>
              </a:path>
              <a:path w="1346200" h="692150">
                <a:moveTo>
                  <a:pt x="577850" y="133350"/>
                </a:moveTo>
                <a:lnTo>
                  <a:pt x="577850" y="139700"/>
                </a:lnTo>
                <a:lnTo>
                  <a:pt x="584200" y="146050"/>
                </a:lnTo>
                <a:lnTo>
                  <a:pt x="577850" y="82550"/>
                </a:lnTo>
                <a:lnTo>
                  <a:pt x="577850" y="88900"/>
                </a:lnTo>
                <a:lnTo>
                  <a:pt x="571500" y="88900"/>
                </a:lnTo>
                <a:lnTo>
                  <a:pt x="571500" y="133350"/>
                </a:lnTo>
                <a:lnTo>
                  <a:pt x="577850" y="133350"/>
                </a:lnTo>
                <a:close/>
              </a:path>
              <a:path w="1346200" h="692150">
                <a:moveTo>
                  <a:pt x="596900" y="88900"/>
                </a:moveTo>
                <a:lnTo>
                  <a:pt x="590550" y="82550"/>
                </a:lnTo>
                <a:lnTo>
                  <a:pt x="577850" y="82550"/>
                </a:lnTo>
                <a:lnTo>
                  <a:pt x="584200" y="146050"/>
                </a:lnTo>
                <a:lnTo>
                  <a:pt x="590550" y="146050"/>
                </a:lnTo>
                <a:lnTo>
                  <a:pt x="590550" y="139700"/>
                </a:lnTo>
                <a:lnTo>
                  <a:pt x="596900" y="139700"/>
                </a:lnTo>
                <a:lnTo>
                  <a:pt x="596900" y="88900"/>
                </a:lnTo>
                <a:close/>
              </a:path>
              <a:path w="1346200" h="692150">
                <a:moveTo>
                  <a:pt x="571500" y="374650"/>
                </a:moveTo>
                <a:lnTo>
                  <a:pt x="565150" y="374650"/>
                </a:lnTo>
                <a:lnTo>
                  <a:pt x="565150" y="361950"/>
                </a:lnTo>
                <a:lnTo>
                  <a:pt x="552450" y="361950"/>
                </a:lnTo>
                <a:lnTo>
                  <a:pt x="552450" y="368300"/>
                </a:lnTo>
                <a:lnTo>
                  <a:pt x="546100" y="368300"/>
                </a:lnTo>
                <a:lnTo>
                  <a:pt x="546100" y="425450"/>
                </a:lnTo>
                <a:lnTo>
                  <a:pt x="552450" y="425450"/>
                </a:lnTo>
                <a:lnTo>
                  <a:pt x="552450" y="431800"/>
                </a:lnTo>
                <a:lnTo>
                  <a:pt x="565150" y="431800"/>
                </a:lnTo>
                <a:lnTo>
                  <a:pt x="565150" y="425450"/>
                </a:lnTo>
                <a:lnTo>
                  <a:pt x="571500" y="425450"/>
                </a:lnTo>
                <a:lnTo>
                  <a:pt x="571500" y="374650"/>
                </a:lnTo>
                <a:close/>
              </a:path>
              <a:path w="1346200" h="692150">
                <a:moveTo>
                  <a:pt x="520700" y="425450"/>
                </a:moveTo>
                <a:lnTo>
                  <a:pt x="533400" y="425450"/>
                </a:lnTo>
                <a:lnTo>
                  <a:pt x="539750" y="419100"/>
                </a:lnTo>
                <a:lnTo>
                  <a:pt x="539750" y="368300"/>
                </a:lnTo>
                <a:lnTo>
                  <a:pt x="533400" y="361950"/>
                </a:lnTo>
                <a:lnTo>
                  <a:pt x="514350" y="361950"/>
                </a:lnTo>
                <a:lnTo>
                  <a:pt x="514350" y="419100"/>
                </a:lnTo>
                <a:lnTo>
                  <a:pt x="520700" y="425450"/>
                </a:lnTo>
                <a:close/>
              </a:path>
              <a:path w="1346200" h="692150">
                <a:moveTo>
                  <a:pt x="508000" y="381000"/>
                </a:moveTo>
                <a:lnTo>
                  <a:pt x="501650" y="374650"/>
                </a:lnTo>
                <a:lnTo>
                  <a:pt x="501650" y="355600"/>
                </a:lnTo>
                <a:lnTo>
                  <a:pt x="482600" y="355600"/>
                </a:lnTo>
                <a:lnTo>
                  <a:pt x="482600" y="419100"/>
                </a:lnTo>
                <a:lnTo>
                  <a:pt x="488950" y="425450"/>
                </a:lnTo>
                <a:lnTo>
                  <a:pt x="501650" y="425450"/>
                </a:lnTo>
                <a:lnTo>
                  <a:pt x="501650" y="419100"/>
                </a:lnTo>
                <a:lnTo>
                  <a:pt x="508000" y="412750"/>
                </a:lnTo>
                <a:lnTo>
                  <a:pt x="508000" y="381000"/>
                </a:lnTo>
                <a:close/>
              </a:path>
              <a:path w="1346200" h="692150">
                <a:moveTo>
                  <a:pt x="450850" y="355600"/>
                </a:moveTo>
                <a:lnTo>
                  <a:pt x="444500" y="355600"/>
                </a:lnTo>
                <a:lnTo>
                  <a:pt x="444500" y="412750"/>
                </a:lnTo>
                <a:lnTo>
                  <a:pt x="450850" y="419100"/>
                </a:lnTo>
                <a:lnTo>
                  <a:pt x="469900" y="419100"/>
                </a:lnTo>
                <a:lnTo>
                  <a:pt x="469900" y="355600"/>
                </a:lnTo>
                <a:lnTo>
                  <a:pt x="463550" y="355600"/>
                </a:lnTo>
                <a:lnTo>
                  <a:pt x="463550" y="349250"/>
                </a:lnTo>
                <a:lnTo>
                  <a:pt x="450850" y="349250"/>
                </a:lnTo>
                <a:lnTo>
                  <a:pt x="450850" y="355600"/>
                </a:lnTo>
                <a:close/>
              </a:path>
              <a:path w="1346200" h="692150">
                <a:moveTo>
                  <a:pt x="412750" y="412750"/>
                </a:moveTo>
                <a:lnTo>
                  <a:pt x="412750" y="419100"/>
                </a:lnTo>
                <a:lnTo>
                  <a:pt x="419100" y="419100"/>
                </a:lnTo>
                <a:lnTo>
                  <a:pt x="412750" y="342900"/>
                </a:lnTo>
                <a:lnTo>
                  <a:pt x="412750" y="349250"/>
                </a:lnTo>
                <a:lnTo>
                  <a:pt x="406400" y="349250"/>
                </a:lnTo>
                <a:lnTo>
                  <a:pt x="406400" y="406400"/>
                </a:lnTo>
                <a:lnTo>
                  <a:pt x="412750" y="412750"/>
                </a:lnTo>
                <a:close/>
              </a:path>
              <a:path w="1346200" h="692150">
                <a:moveTo>
                  <a:pt x="425450" y="342900"/>
                </a:moveTo>
                <a:lnTo>
                  <a:pt x="412750" y="342900"/>
                </a:lnTo>
                <a:lnTo>
                  <a:pt x="419100" y="419100"/>
                </a:lnTo>
                <a:lnTo>
                  <a:pt x="425450" y="419100"/>
                </a:lnTo>
                <a:lnTo>
                  <a:pt x="431800" y="412750"/>
                </a:lnTo>
                <a:lnTo>
                  <a:pt x="431800" y="349250"/>
                </a:lnTo>
                <a:lnTo>
                  <a:pt x="425450" y="349250"/>
                </a:lnTo>
                <a:lnTo>
                  <a:pt x="425450" y="342900"/>
                </a:lnTo>
                <a:close/>
              </a:path>
              <a:path w="1346200" h="692150">
                <a:moveTo>
                  <a:pt x="381000" y="336550"/>
                </a:moveTo>
                <a:lnTo>
                  <a:pt x="374650" y="342900"/>
                </a:lnTo>
                <a:lnTo>
                  <a:pt x="368300" y="342900"/>
                </a:lnTo>
                <a:lnTo>
                  <a:pt x="368300" y="406400"/>
                </a:lnTo>
                <a:lnTo>
                  <a:pt x="374650" y="406400"/>
                </a:lnTo>
                <a:lnTo>
                  <a:pt x="374650" y="412750"/>
                </a:lnTo>
                <a:lnTo>
                  <a:pt x="393700" y="412750"/>
                </a:lnTo>
                <a:lnTo>
                  <a:pt x="393700" y="342900"/>
                </a:lnTo>
                <a:lnTo>
                  <a:pt x="381000" y="342900"/>
                </a:lnTo>
                <a:lnTo>
                  <a:pt x="381000" y="336550"/>
                </a:lnTo>
                <a:close/>
              </a:path>
              <a:path w="1346200" h="692150">
                <a:moveTo>
                  <a:pt x="355600" y="342900"/>
                </a:moveTo>
                <a:lnTo>
                  <a:pt x="349250" y="342900"/>
                </a:lnTo>
                <a:lnTo>
                  <a:pt x="349250" y="336550"/>
                </a:lnTo>
                <a:lnTo>
                  <a:pt x="330200" y="336550"/>
                </a:lnTo>
                <a:lnTo>
                  <a:pt x="330200" y="406400"/>
                </a:lnTo>
                <a:lnTo>
                  <a:pt x="336550" y="406400"/>
                </a:lnTo>
                <a:lnTo>
                  <a:pt x="336550" y="412750"/>
                </a:lnTo>
                <a:lnTo>
                  <a:pt x="349250" y="412750"/>
                </a:lnTo>
                <a:lnTo>
                  <a:pt x="349250" y="406400"/>
                </a:lnTo>
                <a:lnTo>
                  <a:pt x="355600" y="406400"/>
                </a:lnTo>
                <a:lnTo>
                  <a:pt x="355600" y="342900"/>
                </a:lnTo>
                <a:close/>
              </a:path>
              <a:path w="1346200" h="692150">
                <a:moveTo>
                  <a:pt x="1339850" y="419100"/>
                </a:moveTo>
                <a:lnTo>
                  <a:pt x="1333500" y="419100"/>
                </a:lnTo>
                <a:lnTo>
                  <a:pt x="1333500" y="444500"/>
                </a:lnTo>
                <a:lnTo>
                  <a:pt x="1339850" y="450850"/>
                </a:lnTo>
                <a:lnTo>
                  <a:pt x="1333500" y="438150"/>
                </a:lnTo>
                <a:lnTo>
                  <a:pt x="1339850" y="450850"/>
                </a:lnTo>
                <a:lnTo>
                  <a:pt x="1339850" y="419100"/>
                </a:lnTo>
                <a:close/>
              </a:path>
              <a:path w="1346200" h="692150">
                <a:moveTo>
                  <a:pt x="1308100" y="412750"/>
                </a:moveTo>
                <a:lnTo>
                  <a:pt x="1301750" y="412750"/>
                </a:lnTo>
                <a:lnTo>
                  <a:pt x="1301750" y="444500"/>
                </a:lnTo>
                <a:lnTo>
                  <a:pt x="1308100" y="444500"/>
                </a:lnTo>
                <a:lnTo>
                  <a:pt x="1308100" y="412750"/>
                </a:lnTo>
                <a:close/>
              </a:path>
              <a:path w="1346200" h="692150">
                <a:moveTo>
                  <a:pt x="1289050" y="438150"/>
                </a:moveTo>
                <a:lnTo>
                  <a:pt x="1289050" y="419100"/>
                </a:lnTo>
                <a:lnTo>
                  <a:pt x="1282700" y="412750"/>
                </a:lnTo>
                <a:lnTo>
                  <a:pt x="1282700" y="406400"/>
                </a:lnTo>
                <a:lnTo>
                  <a:pt x="1270000" y="406400"/>
                </a:lnTo>
                <a:lnTo>
                  <a:pt x="1270000" y="438150"/>
                </a:lnTo>
                <a:lnTo>
                  <a:pt x="1276350" y="438150"/>
                </a:lnTo>
                <a:lnTo>
                  <a:pt x="1276350" y="412750"/>
                </a:lnTo>
                <a:lnTo>
                  <a:pt x="1282700" y="425450"/>
                </a:lnTo>
                <a:lnTo>
                  <a:pt x="1282700" y="438150"/>
                </a:lnTo>
                <a:lnTo>
                  <a:pt x="1289050" y="438150"/>
                </a:lnTo>
                <a:close/>
              </a:path>
              <a:path w="1346200" h="692150">
                <a:moveTo>
                  <a:pt x="1276350" y="419100"/>
                </a:moveTo>
                <a:lnTo>
                  <a:pt x="1276350" y="425450"/>
                </a:lnTo>
                <a:lnTo>
                  <a:pt x="1282700" y="425450"/>
                </a:lnTo>
                <a:lnTo>
                  <a:pt x="1276350" y="412750"/>
                </a:lnTo>
                <a:lnTo>
                  <a:pt x="1276350" y="419100"/>
                </a:lnTo>
                <a:close/>
              </a:path>
              <a:path w="1346200" h="692150">
                <a:moveTo>
                  <a:pt x="1263650" y="406400"/>
                </a:moveTo>
                <a:lnTo>
                  <a:pt x="1257300" y="400050"/>
                </a:lnTo>
                <a:lnTo>
                  <a:pt x="1257300" y="438150"/>
                </a:lnTo>
                <a:lnTo>
                  <a:pt x="1263650" y="438150"/>
                </a:lnTo>
                <a:lnTo>
                  <a:pt x="1263650" y="406400"/>
                </a:lnTo>
                <a:close/>
              </a:path>
              <a:path w="1346200" h="692150">
                <a:moveTo>
                  <a:pt x="1250950" y="400050"/>
                </a:moveTo>
                <a:lnTo>
                  <a:pt x="1244600" y="400050"/>
                </a:lnTo>
                <a:lnTo>
                  <a:pt x="1244600" y="438150"/>
                </a:lnTo>
                <a:lnTo>
                  <a:pt x="1250950" y="438150"/>
                </a:lnTo>
                <a:lnTo>
                  <a:pt x="1250950" y="400050"/>
                </a:lnTo>
                <a:close/>
              </a:path>
              <a:path w="1346200" h="692150">
                <a:moveTo>
                  <a:pt x="1238250" y="349250"/>
                </a:moveTo>
                <a:lnTo>
                  <a:pt x="1238250" y="361950"/>
                </a:lnTo>
                <a:lnTo>
                  <a:pt x="1238250" y="355600"/>
                </a:lnTo>
                <a:lnTo>
                  <a:pt x="1231900" y="355600"/>
                </a:lnTo>
                <a:lnTo>
                  <a:pt x="1231900" y="336550"/>
                </a:lnTo>
                <a:lnTo>
                  <a:pt x="1225550" y="336550"/>
                </a:lnTo>
                <a:lnTo>
                  <a:pt x="1225550" y="342900"/>
                </a:lnTo>
                <a:lnTo>
                  <a:pt x="1231900" y="368300"/>
                </a:lnTo>
                <a:lnTo>
                  <a:pt x="1231900" y="374650"/>
                </a:lnTo>
                <a:lnTo>
                  <a:pt x="1238250" y="374650"/>
                </a:lnTo>
                <a:lnTo>
                  <a:pt x="1238250" y="368300"/>
                </a:lnTo>
                <a:lnTo>
                  <a:pt x="1244600" y="374650"/>
                </a:lnTo>
                <a:lnTo>
                  <a:pt x="1238250" y="342900"/>
                </a:lnTo>
                <a:lnTo>
                  <a:pt x="1238250" y="349250"/>
                </a:lnTo>
                <a:close/>
              </a:path>
              <a:path w="1346200" h="692150">
                <a:moveTo>
                  <a:pt x="1238250" y="400050"/>
                </a:moveTo>
                <a:lnTo>
                  <a:pt x="1231900" y="400050"/>
                </a:lnTo>
                <a:lnTo>
                  <a:pt x="1231900" y="431800"/>
                </a:lnTo>
                <a:lnTo>
                  <a:pt x="1238250" y="431800"/>
                </a:lnTo>
                <a:lnTo>
                  <a:pt x="1238250" y="400050"/>
                </a:lnTo>
                <a:close/>
              </a:path>
              <a:path w="1346200" h="692150">
                <a:moveTo>
                  <a:pt x="1225550" y="393700"/>
                </a:moveTo>
                <a:lnTo>
                  <a:pt x="1219200" y="393700"/>
                </a:lnTo>
                <a:lnTo>
                  <a:pt x="1219200" y="431800"/>
                </a:lnTo>
                <a:lnTo>
                  <a:pt x="1225550" y="431800"/>
                </a:lnTo>
                <a:lnTo>
                  <a:pt x="1225550" y="393700"/>
                </a:lnTo>
                <a:close/>
              </a:path>
              <a:path w="1346200" h="692150">
                <a:moveTo>
                  <a:pt x="1212850" y="393700"/>
                </a:moveTo>
                <a:lnTo>
                  <a:pt x="1206500" y="393700"/>
                </a:lnTo>
                <a:lnTo>
                  <a:pt x="1206500" y="425450"/>
                </a:lnTo>
                <a:lnTo>
                  <a:pt x="1212850" y="431800"/>
                </a:lnTo>
                <a:lnTo>
                  <a:pt x="1212850" y="393700"/>
                </a:lnTo>
                <a:close/>
              </a:path>
              <a:path w="1346200" h="692150">
                <a:moveTo>
                  <a:pt x="1200150" y="387350"/>
                </a:moveTo>
                <a:lnTo>
                  <a:pt x="1193800" y="387350"/>
                </a:lnTo>
                <a:lnTo>
                  <a:pt x="1193800" y="425450"/>
                </a:lnTo>
                <a:lnTo>
                  <a:pt x="1200150" y="425450"/>
                </a:lnTo>
                <a:lnTo>
                  <a:pt x="1200150" y="387350"/>
                </a:lnTo>
                <a:close/>
              </a:path>
              <a:path w="1346200" h="692150">
                <a:moveTo>
                  <a:pt x="1187450" y="387350"/>
                </a:moveTo>
                <a:lnTo>
                  <a:pt x="1181100" y="387350"/>
                </a:lnTo>
                <a:lnTo>
                  <a:pt x="1181100" y="425450"/>
                </a:lnTo>
                <a:lnTo>
                  <a:pt x="1187450" y="425450"/>
                </a:lnTo>
                <a:lnTo>
                  <a:pt x="1187450" y="387350"/>
                </a:lnTo>
                <a:close/>
              </a:path>
              <a:path w="1346200" h="692150">
                <a:moveTo>
                  <a:pt x="1174750" y="387350"/>
                </a:moveTo>
                <a:lnTo>
                  <a:pt x="1168400" y="387350"/>
                </a:lnTo>
                <a:lnTo>
                  <a:pt x="1168400" y="425450"/>
                </a:lnTo>
                <a:lnTo>
                  <a:pt x="1174750" y="425450"/>
                </a:lnTo>
                <a:lnTo>
                  <a:pt x="1174750" y="387350"/>
                </a:lnTo>
                <a:close/>
              </a:path>
              <a:path w="1346200" h="692150">
                <a:moveTo>
                  <a:pt x="1162050" y="381000"/>
                </a:moveTo>
                <a:lnTo>
                  <a:pt x="1155700" y="381000"/>
                </a:lnTo>
                <a:lnTo>
                  <a:pt x="1155700" y="419100"/>
                </a:lnTo>
                <a:lnTo>
                  <a:pt x="1162050" y="419100"/>
                </a:lnTo>
                <a:lnTo>
                  <a:pt x="1162050" y="381000"/>
                </a:lnTo>
                <a:close/>
              </a:path>
              <a:path w="1346200" h="692150">
                <a:moveTo>
                  <a:pt x="1136650" y="419100"/>
                </a:moveTo>
                <a:lnTo>
                  <a:pt x="1136650" y="406400"/>
                </a:lnTo>
                <a:lnTo>
                  <a:pt x="1143000" y="406400"/>
                </a:lnTo>
                <a:lnTo>
                  <a:pt x="1136650" y="387350"/>
                </a:lnTo>
                <a:lnTo>
                  <a:pt x="1143000" y="406400"/>
                </a:lnTo>
                <a:lnTo>
                  <a:pt x="1143000" y="419100"/>
                </a:lnTo>
                <a:lnTo>
                  <a:pt x="1149350" y="419100"/>
                </a:lnTo>
                <a:lnTo>
                  <a:pt x="1149350" y="381000"/>
                </a:lnTo>
                <a:lnTo>
                  <a:pt x="1136650" y="381000"/>
                </a:lnTo>
                <a:lnTo>
                  <a:pt x="1136650" y="400050"/>
                </a:lnTo>
                <a:lnTo>
                  <a:pt x="1136650" y="381000"/>
                </a:lnTo>
                <a:lnTo>
                  <a:pt x="1130300" y="381000"/>
                </a:lnTo>
                <a:lnTo>
                  <a:pt x="1130300" y="374650"/>
                </a:lnTo>
                <a:lnTo>
                  <a:pt x="1130300" y="412750"/>
                </a:lnTo>
                <a:lnTo>
                  <a:pt x="1136650" y="419100"/>
                </a:lnTo>
                <a:close/>
              </a:path>
              <a:path w="1346200" h="692150">
                <a:moveTo>
                  <a:pt x="1104900" y="368300"/>
                </a:moveTo>
                <a:lnTo>
                  <a:pt x="1098550" y="368300"/>
                </a:lnTo>
                <a:lnTo>
                  <a:pt x="1098550" y="412750"/>
                </a:lnTo>
                <a:lnTo>
                  <a:pt x="1104900" y="412750"/>
                </a:lnTo>
                <a:lnTo>
                  <a:pt x="1104900" y="368300"/>
                </a:lnTo>
                <a:close/>
              </a:path>
              <a:path w="1346200" h="692150">
                <a:moveTo>
                  <a:pt x="1085850" y="635000"/>
                </a:moveTo>
                <a:lnTo>
                  <a:pt x="1085850" y="622300"/>
                </a:lnTo>
                <a:lnTo>
                  <a:pt x="1073150" y="622300"/>
                </a:lnTo>
                <a:lnTo>
                  <a:pt x="1085850" y="615950"/>
                </a:lnTo>
                <a:lnTo>
                  <a:pt x="1085850" y="584200"/>
                </a:lnTo>
                <a:lnTo>
                  <a:pt x="1028700" y="584200"/>
                </a:lnTo>
                <a:lnTo>
                  <a:pt x="1047750" y="622300"/>
                </a:lnTo>
                <a:lnTo>
                  <a:pt x="1066800" y="641350"/>
                </a:lnTo>
                <a:lnTo>
                  <a:pt x="1098550" y="660400"/>
                </a:lnTo>
                <a:lnTo>
                  <a:pt x="1104900" y="647700"/>
                </a:lnTo>
                <a:lnTo>
                  <a:pt x="1104900" y="641350"/>
                </a:lnTo>
                <a:lnTo>
                  <a:pt x="1111250" y="641350"/>
                </a:lnTo>
                <a:lnTo>
                  <a:pt x="1123950" y="635000"/>
                </a:lnTo>
                <a:lnTo>
                  <a:pt x="1085850" y="635000"/>
                </a:lnTo>
                <a:close/>
              </a:path>
              <a:path w="1346200" h="692150">
                <a:moveTo>
                  <a:pt x="1123950" y="654050"/>
                </a:moveTo>
                <a:lnTo>
                  <a:pt x="1123950" y="635000"/>
                </a:lnTo>
                <a:lnTo>
                  <a:pt x="1111250" y="641350"/>
                </a:lnTo>
                <a:lnTo>
                  <a:pt x="1111250" y="647700"/>
                </a:lnTo>
                <a:lnTo>
                  <a:pt x="1104900" y="647700"/>
                </a:lnTo>
                <a:lnTo>
                  <a:pt x="1098550" y="660400"/>
                </a:lnTo>
                <a:lnTo>
                  <a:pt x="1123950" y="654050"/>
                </a:lnTo>
                <a:close/>
              </a:path>
              <a:path w="1346200" h="692150">
                <a:moveTo>
                  <a:pt x="1155700" y="558800"/>
                </a:moveTo>
                <a:lnTo>
                  <a:pt x="1174750" y="558800"/>
                </a:lnTo>
                <a:lnTo>
                  <a:pt x="1174750" y="527050"/>
                </a:lnTo>
                <a:lnTo>
                  <a:pt x="1181100" y="527050"/>
                </a:lnTo>
                <a:lnTo>
                  <a:pt x="1181100" y="558800"/>
                </a:lnTo>
                <a:lnTo>
                  <a:pt x="1187450" y="558800"/>
                </a:lnTo>
                <a:lnTo>
                  <a:pt x="1187450" y="520700"/>
                </a:lnTo>
                <a:lnTo>
                  <a:pt x="1149350" y="520700"/>
                </a:lnTo>
                <a:lnTo>
                  <a:pt x="1149350" y="558800"/>
                </a:lnTo>
                <a:lnTo>
                  <a:pt x="1155700" y="558800"/>
                </a:lnTo>
                <a:close/>
              </a:path>
              <a:path w="1346200" h="692150">
                <a:moveTo>
                  <a:pt x="1123950" y="584200"/>
                </a:moveTo>
                <a:lnTo>
                  <a:pt x="1130300" y="622300"/>
                </a:lnTo>
                <a:lnTo>
                  <a:pt x="1143000" y="622300"/>
                </a:lnTo>
                <a:lnTo>
                  <a:pt x="1143000" y="641350"/>
                </a:lnTo>
                <a:lnTo>
                  <a:pt x="1168400" y="641350"/>
                </a:lnTo>
                <a:lnTo>
                  <a:pt x="1168400" y="635000"/>
                </a:lnTo>
                <a:lnTo>
                  <a:pt x="1149350" y="635000"/>
                </a:lnTo>
                <a:lnTo>
                  <a:pt x="1149350" y="622300"/>
                </a:lnTo>
                <a:lnTo>
                  <a:pt x="1155700" y="622300"/>
                </a:lnTo>
                <a:lnTo>
                  <a:pt x="1149350" y="603250"/>
                </a:lnTo>
                <a:lnTo>
                  <a:pt x="1155700" y="622300"/>
                </a:lnTo>
                <a:lnTo>
                  <a:pt x="1181100" y="622300"/>
                </a:lnTo>
                <a:lnTo>
                  <a:pt x="1181100" y="609600"/>
                </a:lnTo>
                <a:lnTo>
                  <a:pt x="1187450" y="615950"/>
                </a:lnTo>
                <a:lnTo>
                  <a:pt x="1187450" y="622300"/>
                </a:lnTo>
                <a:lnTo>
                  <a:pt x="1200150" y="622300"/>
                </a:lnTo>
                <a:lnTo>
                  <a:pt x="1200150" y="590550"/>
                </a:lnTo>
                <a:lnTo>
                  <a:pt x="1181100" y="590550"/>
                </a:lnTo>
                <a:lnTo>
                  <a:pt x="1181100" y="603250"/>
                </a:lnTo>
                <a:lnTo>
                  <a:pt x="1174750" y="596900"/>
                </a:lnTo>
                <a:lnTo>
                  <a:pt x="1174750" y="584200"/>
                </a:lnTo>
                <a:lnTo>
                  <a:pt x="1149350" y="584200"/>
                </a:lnTo>
                <a:lnTo>
                  <a:pt x="1149350" y="615950"/>
                </a:lnTo>
                <a:lnTo>
                  <a:pt x="1149350" y="596900"/>
                </a:lnTo>
                <a:lnTo>
                  <a:pt x="1143000" y="590550"/>
                </a:lnTo>
                <a:lnTo>
                  <a:pt x="1143000" y="584200"/>
                </a:lnTo>
                <a:lnTo>
                  <a:pt x="1123950" y="584200"/>
                </a:lnTo>
                <a:close/>
              </a:path>
              <a:path w="1346200" h="692150">
                <a:moveTo>
                  <a:pt x="1079500" y="400050"/>
                </a:moveTo>
                <a:lnTo>
                  <a:pt x="1079500" y="406400"/>
                </a:lnTo>
                <a:lnTo>
                  <a:pt x="1085850" y="406400"/>
                </a:lnTo>
                <a:lnTo>
                  <a:pt x="1079500" y="393700"/>
                </a:lnTo>
                <a:lnTo>
                  <a:pt x="1079500" y="400050"/>
                </a:lnTo>
                <a:close/>
              </a:path>
              <a:path w="1346200" h="692150">
                <a:moveTo>
                  <a:pt x="1073150" y="406400"/>
                </a:moveTo>
                <a:lnTo>
                  <a:pt x="1079500" y="406400"/>
                </a:lnTo>
                <a:lnTo>
                  <a:pt x="1079500" y="393700"/>
                </a:lnTo>
                <a:lnTo>
                  <a:pt x="1085850" y="406400"/>
                </a:lnTo>
                <a:lnTo>
                  <a:pt x="1079500" y="374650"/>
                </a:lnTo>
                <a:lnTo>
                  <a:pt x="1085850" y="406400"/>
                </a:lnTo>
                <a:lnTo>
                  <a:pt x="1085850" y="412750"/>
                </a:lnTo>
                <a:lnTo>
                  <a:pt x="1092200" y="412750"/>
                </a:lnTo>
                <a:lnTo>
                  <a:pt x="1092200" y="368300"/>
                </a:lnTo>
                <a:lnTo>
                  <a:pt x="1079500" y="368300"/>
                </a:lnTo>
                <a:lnTo>
                  <a:pt x="1079500" y="387350"/>
                </a:lnTo>
                <a:lnTo>
                  <a:pt x="1079500" y="368300"/>
                </a:lnTo>
                <a:lnTo>
                  <a:pt x="1073150" y="368300"/>
                </a:lnTo>
                <a:lnTo>
                  <a:pt x="1073150" y="361950"/>
                </a:lnTo>
                <a:lnTo>
                  <a:pt x="1066800" y="361950"/>
                </a:lnTo>
                <a:lnTo>
                  <a:pt x="1066800" y="406400"/>
                </a:lnTo>
                <a:lnTo>
                  <a:pt x="1073150" y="406400"/>
                </a:lnTo>
                <a:close/>
              </a:path>
              <a:path w="1346200" h="692150">
                <a:moveTo>
                  <a:pt x="1041400" y="400050"/>
                </a:moveTo>
                <a:lnTo>
                  <a:pt x="1047750" y="400050"/>
                </a:lnTo>
                <a:lnTo>
                  <a:pt x="1047750" y="387350"/>
                </a:lnTo>
                <a:lnTo>
                  <a:pt x="1054100" y="400050"/>
                </a:lnTo>
                <a:lnTo>
                  <a:pt x="1047750" y="368300"/>
                </a:lnTo>
                <a:lnTo>
                  <a:pt x="1054100" y="400050"/>
                </a:lnTo>
                <a:lnTo>
                  <a:pt x="1054100" y="406400"/>
                </a:lnTo>
                <a:lnTo>
                  <a:pt x="1060450" y="406400"/>
                </a:lnTo>
                <a:lnTo>
                  <a:pt x="1060450" y="361950"/>
                </a:lnTo>
                <a:lnTo>
                  <a:pt x="1047750" y="361950"/>
                </a:lnTo>
                <a:lnTo>
                  <a:pt x="1047750" y="381000"/>
                </a:lnTo>
                <a:lnTo>
                  <a:pt x="1047750" y="361950"/>
                </a:lnTo>
                <a:lnTo>
                  <a:pt x="1041400" y="361950"/>
                </a:lnTo>
                <a:lnTo>
                  <a:pt x="1041400" y="355600"/>
                </a:lnTo>
                <a:lnTo>
                  <a:pt x="1035050" y="355600"/>
                </a:lnTo>
                <a:lnTo>
                  <a:pt x="1035050" y="400050"/>
                </a:lnTo>
                <a:lnTo>
                  <a:pt x="1041400" y="400050"/>
                </a:lnTo>
                <a:close/>
              </a:path>
              <a:path w="1346200" h="692150">
                <a:moveTo>
                  <a:pt x="1028700" y="355600"/>
                </a:moveTo>
                <a:lnTo>
                  <a:pt x="1016000" y="355600"/>
                </a:lnTo>
                <a:lnTo>
                  <a:pt x="1016000" y="381000"/>
                </a:lnTo>
                <a:lnTo>
                  <a:pt x="1016000" y="355600"/>
                </a:lnTo>
                <a:lnTo>
                  <a:pt x="1009650" y="355600"/>
                </a:lnTo>
                <a:lnTo>
                  <a:pt x="1009650" y="349250"/>
                </a:lnTo>
                <a:lnTo>
                  <a:pt x="1003300" y="349250"/>
                </a:lnTo>
                <a:lnTo>
                  <a:pt x="1003300" y="400050"/>
                </a:lnTo>
                <a:lnTo>
                  <a:pt x="1009650" y="400050"/>
                </a:lnTo>
                <a:lnTo>
                  <a:pt x="1009650" y="393700"/>
                </a:lnTo>
                <a:lnTo>
                  <a:pt x="1016000" y="393700"/>
                </a:lnTo>
                <a:lnTo>
                  <a:pt x="1016000" y="387350"/>
                </a:lnTo>
                <a:lnTo>
                  <a:pt x="1022350" y="393700"/>
                </a:lnTo>
                <a:lnTo>
                  <a:pt x="1016000" y="368300"/>
                </a:lnTo>
                <a:lnTo>
                  <a:pt x="1016000" y="361950"/>
                </a:lnTo>
                <a:lnTo>
                  <a:pt x="1016000" y="368300"/>
                </a:lnTo>
                <a:lnTo>
                  <a:pt x="1022350" y="393700"/>
                </a:lnTo>
                <a:lnTo>
                  <a:pt x="1028700" y="400050"/>
                </a:lnTo>
                <a:lnTo>
                  <a:pt x="1028700" y="355600"/>
                </a:lnTo>
                <a:close/>
              </a:path>
              <a:path w="1346200" h="692150">
                <a:moveTo>
                  <a:pt x="1003300" y="209550"/>
                </a:moveTo>
                <a:lnTo>
                  <a:pt x="996950" y="209550"/>
                </a:lnTo>
                <a:lnTo>
                  <a:pt x="996950" y="254000"/>
                </a:lnTo>
                <a:lnTo>
                  <a:pt x="1009650" y="254000"/>
                </a:lnTo>
                <a:lnTo>
                  <a:pt x="1009650" y="247650"/>
                </a:lnTo>
                <a:lnTo>
                  <a:pt x="1016000" y="260350"/>
                </a:lnTo>
                <a:lnTo>
                  <a:pt x="1009650" y="228600"/>
                </a:lnTo>
                <a:lnTo>
                  <a:pt x="1016000" y="260350"/>
                </a:lnTo>
                <a:lnTo>
                  <a:pt x="1022350" y="260350"/>
                </a:lnTo>
                <a:lnTo>
                  <a:pt x="1022350" y="215900"/>
                </a:lnTo>
                <a:lnTo>
                  <a:pt x="1016000" y="215900"/>
                </a:lnTo>
                <a:lnTo>
                  <a:pt x="1009650" y="222250"/>
                </a:lnTo>
                <a:lnTo>
                  <a:pt x="1009650" y="241300"/>
                </a:lnTo>
                <a:lnTo>
                  <a:pt x="1009650" y="222250"/>
                </a:lnTo>
                <a:lnTo>
                  <a:pt x="1003300" y="215900"/>
                </a:lnTo>
                <a:lnTo>
                  <a:pt x="1003300" y="209550"/>
                </a:lnTo>
                <a:close/>
              </a:path>
              <a:path w="1346200" h="692150">
                <a:moveTo>
                  <a:pt x="996950" y="349250"/>
                </a:moveTo>
                <a:lnTo>
                  <a:pt x="984250" y="349250"/>
                </a:lnTo>
                <a:lnTo>
                  <a:pt x="984250" y="393700"/>
                </a:lnTo>
                <a:lnTo>
                  <a:pt x="996950" y="393700"/>
                </a:lnTo>
                <a:lnTo>
                  <a:pt x="996950" y="349250"/>
                </a:lnTo>
                <a:close/>
              </a:path>
              <a:path w="1346200" h="692150">
                <a:moveTo>
                  <a:pt x="977900" y="342900"/>
                </a:moveTo>
                <a:lnTo>
                  <a:pt x="971550" y="342900"/>
                </a:lnTo>
                <a:lnTo>
                  <a:pt x="971550" y="349250"/>
                </a:lnTo>
                <a:lnTo>
                  <a:pt x="965200" y="349250"/>
                </a:lnTo>
                <a:lnTo>
                  <a:pt x="965200" y="387350"/>
                </a:lnTo>
                <a:lnTo>
                  <a:pt x="971550" y="387350"/>
                </a:lnTo>
                <a:lnTo>
                  <a:pt x="971550" y="393700"/>
                </a:lnTo>
                <a:lnTo>
                  <a:pt x="977900" y="393700"/>
                </a:lnTo>
                <a:lnTo>
                  <a:pt x="977900" y="342900"/>
                </a:lnTo>
                <a:close/>
              </a:path>
              <a:path w="1346200" h="692150">
                <a:moveTo>
                  <a:pt x="965200" y="361950"/>
                </a:moveTo>
                <a:lnTo>
                  <a:pt x="958850" y="355600"/>
                </a:lnTo>
                <a:lnTo>
                  <a:pt x="958850" y="342900"/>
                </a:lnTo>
                <a:lnTo>
                  <a:pt x="952500" y="342900"/>
                </a:lnTo>
                <a:lnTo>
                  <a:pt x="952500" y="387350"/>
                </a:lnTo>
                <a:lnTo>
                  <a:pt x="965200" y="387350"/>
                </a:lnTo>
                <a:lnTo>
                  <a:pt x="965200" y="361950"/>
                </a:lnTo>
                <a:close/>
              </a:path>
              <a:path w="1346200" h="692150">
                <a:moveTo>
                  <a:pt x="908050" y="374650"/>
                </a:moveTo>
                <a:lnTo>
                  <a:pt x="908050" y="361950"/>
                </a:lnTo>
                <a:lnTo>
                  <a:pt x="914400" y="368300"/>
                </a:lnTo>
                <a:lnTo>
                  <a:pt x="908050" y="342900"/>
                </a:lnTo>
                <a:lnTo>
                  <a:pt x="914400" y="368300"/>
                </a:lnTo>
                <a:lnTo>
                  <a:pt x="914400" y="381000"/>
                </a:lnTo>
                <a:lnTo>
                  <a:pt x="920750" y="387350"/>
                </a:lnTo>
                <a:lnTo>
                  <a:pt x="920750" y="381000"/>
                </a:lnTo>
                <a:lnTo>
                  <a:pt x="927100" y="381000"/>
                </a:lnTo>
                <a:lnTo>
                  <a:pt x="927100" y="374650"/>
                </a:lnTo>
                <a:lnTo>
                  <a:pt x="933450" y="381000"/>
                </a:lnTo>
                <a:lnTo>
                  <a:pt x="927100" y="355600"/>
                </a:lnTo>
                <a:lnTo>
                  <a:pt x="927100" y="349250"/>
                </a:lnTo>
                <a:lnTo>
                  <a:pt x="933450" y="381000"/>
                </a:lnTo>
                <a:lnTo>
                  <a:pt x="933450" y="387350"/>
                </a:lnTo>
                <a:lnTo>
                  <a:pt x="939800" y="387350"/>
                </a:lnTo>
                <a:lnTo>
                  <a:pt x="946150" y="381000"/>
                </a:lnTo>
                <a:lnTo>
                  <a:pt x="946150" y="374650"/>
                </a:lnTo>
                <a:lnTo>
                  <a:pt x="952500" y="387350"/>
                </a:lnTo>
                <a:lnTo>
                  <a:pt x="946150" y="355600"/>
                </a:lnTo>
                <a:lnTo>
                  <a:pt x="946150" y="349250"/>
                </a:lnTo>
                <a:lnTo>
                  <a:pt x="946150" y="355600"/>
                </a:lnTo>
                <a:lnTo>
                  <a:pt x="952500" y="387350"/>
                </a:lnTo>
                <a:lnTo>
                  <a:pt x="946150" y="342900"/>
                </a:lnTo>
                <a:lnTo>
                  <a:pt x="946150" y="368300"/>
                </a:lnTo>
                <a:lnTo>
                  <a:pt x="946150" y="342900"/>
                </a:lnTo>
                <a:lnTo>
                  <a:pt x="939800" y="342900"/>
                </a:lnTo>
                <a:lnTo>
                  <a:pt x="939800" y="336550"/>
                </a:lnTo>
                <a:lnTo>
                  <a:pt x="933450" y="336550"/>
                </a:lnTo>
                <a:lnTo>
                  <a:pt x="933450" y="342900"/>
                </a:lnTo>
                <a:lnTo>
                  <a:pt x="927100" y="342900"/>
                </a:lnTo>
                <a:lnTo>
                  <a:pt x="927100" y="336550"/>
                </a:lnTo>
                <a:lnTo>
                  <a:pt x="927100" y="368300"/>
                </a:lnTo>
                <a:lnTo>
                  <a:pt x="927100" y="336550"/>
                </a:lnTo>
                <a:lnTo>
                  <a:pt x="908050" y="336550"/>
                </a:lnTo>
                <a:lnTo>
                  <a:pt x="908050" y="355600"/>
                </a:lnTo>
                <a:lnTo>
                  <a:pt x="908050" y="336550"/>
                </a:lnTo>
                <a:lnTo>
                  <a:pt x="901700" y="336550"/>
                </a:lnTo>
                <a:lnTo>
                  <a:pt x="901700" y="330200"/>
                </a:lnTo>
                <a:lnTo>
                  <a:pt x="895350" y="330200"/>
                </a:lnTo>
                <a:lnTo>
                  <a:pt x="895350" y="336550"/>
                </a:lnTo>
                <a:lnTo>
                  <a:pt x="901700" y="381000"/>
                </a:lnTo>
                <a:lnTo>
                  <a:pt x="908050" y="381000"/>
                </a:lnTo>
                <a:lnTo>
                  <a:pt x="908050" y="374650"/>
                </a:lnTo>
                <a:close/>
              </a:path>
              <a:path w="1346200" h="692150">
                <a:moveTo>
                  <a:pt x="857250" y="374650"/>
                </a:moveTo>
                <a:lnTo>
                  <a:pt x="863600" y="374650"/>
                </a:lnTo>
                <a:lnTo>
                  <a:pt x="869950" y="368300"/>
                </a:lnTo>
                <a:lnTo>
                  <a:pt x="869950" y="374650"/>
                </a:lnTo>
                <a:lnTo>
                  <a:pt x="876300" y="374650"/>
                </a:lnTo>
                <a:lnTo>
                  <a:pt x="869950" y="349250"/>
                </a:lnTo>
                <a:lnTo>
                  <a:pt x="876300" y="374650"/>
                </a:lnTo>
                <a:lnTo>
                  <a:pt x="876300" y="381000"/>
                </a:lnTo>
                <a:lnTo>
                  <a:pt x="882650" y="381000"/>
                </a:lnTo>
                <a:lnTo>
                  <a:pt x="882650" y="374650"/>
                </a:lnTo>
                <a:lnTo>
                  <a:pt x="889000" y="374650"/>
                </a:lnTo>
                <a:lnTo>
                  <a:pt x="889000" y="368300"/>
                </a:lnTo>
                <a:lnTo>
                  <a:pt x="895350" y="374650"/>
                </a:lnTo>
                <a:lnTo>
                  <a:pt x="889000" y="349250"/>
                </a:lnTo>
                <a:lnTo>
                  <a:pt x="889000" y="342900"/>
                </a:lnTo>
                <a:lnTo>
                  <a:pt x="889000" y="349250"/>
                </a:lnTo>
                <a:lnTo>
                  <a:pt x="895350" y="374650"/>
                </a:lnTo>
                <a:lnTo>
                  <a:pt x="895350" y="381000"/>
                </a:lnTo>
                <a:lnTo>
                  <a:pt x="901700" y="381000"/>
                </a:lnTo>
                <a:lnTo>
                  <a:pt x="895350" y="336550"/>
                </a:lnTo>
                <a:lnTo>
                  <a:pt x="889000" y="336550"/>
                </a:lnTo>
                <a:lnTo>
                  <a:pt x="889000" y="361950"/>
                </a:lnTo>
                <a:lnTo>
                  <a:pt x="889000" y="336550"/>
                </a:lnTo>
                <a:lnTo>
                  <a:pt x="882650" y="330200"/>
                </a:lnTo>
                <a:lnTo>
                  <a:pt x="882650" y="323850"/>
                </a:lnTo>
                <a:lnTo>
                  <a:pt x="876300" y="323850"/>
                </a:lnTo>
                <a:lnTo>
                  <a:pt x="876300" y="330200"/>
                </a:lnTo>
                <a:lnTo>
                  <a:pt x="869950" y="330200"/>
                </a:lnTo>
                <a:lnTo>
                  <a:pt x="869950" y="361950"/>
                </a:lnTo>
                <a:lnTo>
                  <a:pt x="869950" y="342900"/>
                </a:lnTo>
                <a:lnTo>
                  <a:pt x="863600" y="336550"/>
                </a:lnTo>
                <a:lnTo>
                  <a:pt x="863600" y="323850"/>
                </a:lnTo>
                <a:lnTo>
                  <a:pt x="850900" y="323850"/>
                </a:lnTo>
                <a:lnTo>
                  <a:pt x="850900" y="374650"/>
                </a:lnTo>
                <a:lnTo>
                  <a:pt x="857250" y="374650"/>
                </a:lnTo>
                <a:close/>
              </a:path>
              <a:path w="1346200" h="692150">
                <a:moveTo>
                  <a:pt x="844550" y="317500"/>
                </a:moveTo>
                <a:lnTo>
                  <a:pt x="831850" y="317500"/>
                </a:lnTo>
                <a:lnTo>
                  <a:pt x="831850" y="368300"/>
                </a:lnTo>
                <a:lnTo>
                  <a:pt x="838200" y="374650"/>
                </a:lnTo>
                <a:lnTo>
                  <a:pt x="844550" y="374650"/>
                </a:lnTo>
                <a:lnTo>
                  <a:pt x="844550" y="317500"/>
                </a:lnTo>
                <a:close/>
              </a:path>
              <a:path w="1346200" h="692150">
                <a:moveTo>
                  <a:pt x="819150" y="311150"/>
                </a:moveTo>
                <a:lnTo>
                  <a:pt x="812800" y="311150"/>
                </a:lnTo>
                <a:lnTo>
                  <a:pt x="812800" y="317500"/>
                </a:lnTo>
                <a:lnTo>
                  <a:pt x="806450" y="317500"/>
                </a:lnTo>
                <a:lnTo>
                  <a:pt x="806450" y="361950"/>
                </a:lnTo>
                <a:lnTo>
                  <a:pt x="812800" y="361950"/>
                </a:lnTo>
                <a:lnTo>
                  <a:pt x="812800" y="368300"/>
                </a:lnTo>
                <a:lnTo>
                  <a:pt x="825500" y="368300"/>
                </a:lnTo>
                <a:lnTo>
                  <a:pt x="825500" y="317500"/>
                </a:lnTo>
                <a:lnTo>
                  <a:pt x="819150" y="317500"/>
                </a:lnTo>
                <a:lnTo>
                  <a:pt x="819150" y="311150"/>
                </a:lnTo>
                <a:close/>
              </a:path>
              <a:path w="1346200" h="692150">
                <a:moveTo>
                  <a:pt x="793750" y="361950"/>
                </a:moveTo>
                <a:lnTo>
                  <a:pt x="800100" y="368300"/>
                </a:lnTo>
                <a:lnTo>
                  <a:pt x="800100" y="361950"/>
                </a:lnTo>
                <a:lnTo>
                  <a:pt x="806450" y="361950"/>
                </a:lnTo>
                <a:lnTo>
                  <a:pt x="806450" y="330200"/>
                </a:lnTo>
                <a:lnTo>
                  <a:pt x="800100" y="323850"/>
                </a:lnTo>
                <a:lnTo>
                  <a:pt x="800100" y="311150"/>
                </a:lnTo>
                <a:lnTo>
                  <a:pt x="787400" y="311150"/>
                </a:lnTo>
                <a:lnTo>
                  <a:pt x="787400" y="361950"/>
                </a:lnTo>
                <a:lnTo>
                  <a:pt x="793750" y="361950"/>
                </a:lnTo>
                <a:close/>
              </a:path>
              <a:path w="1346200" h="692150">
                <a:moveTo>
                  <a:pt x="781050" y="311150"/>
                </a:moveTo>
                <a:lnTo>
                  <a:pt x="774700" y="304800"/>
                </a:lnTo>
                <a:lnTo>
                  <a:pt x="762000" y="304800"/>
                </a:lnTo>
                <a:lnTo>
                  <a:pt x="762000" y="355600"/>
                </a:lnTo>
                <a:lnTo>
                  <a:pt x="768350" y="355600"/>
                </a:lnTo>
                <a:lnTo>
                  <a:pt x="768350" y="361950"/>
                </a:lnTo>
                <a:lnTo>
                  <a:pt x="781050" y="361950"/>
                </a:lnTo>
                <a:lnTo>
                  <a:pt x="781050" y="311150"/>
                </a:lnTo>
                <a:close/>
              </a:path>
              <a:path w="1346200" h="692150">
                <a:moveTo>
                  <a:pt x="749300" y="298450"/>
                </a:moveTo>
                <a:lnTo>
                  <a:pt x="742950" y="298450"/>
                </a:lnTo>
                <a:lnTo>
                  <a:pt x="742950" y="304800"/>
                </a:lnTo>
                <a:lnTo>
                  <a:pt x="749300" y="355600"/>
                </a:lnTo>
                <a:lnTo>
                  <a:pt x="755650" y="355600"/>
                </a:lnTo>
                <a:lnTo>
                  <a:pt x="755650" y="304800"/>
                </a:lnTo>
                <a:lnTo>
                  <a:pt x="749300" y="304800"/>
                </a:lnTo>
                <a:lnTo>
                  <a:pt x="749300" y="298450"/>
                </a:lnTo>
                <a:close/>
              </a:path>
              <a:path w="1346200" h="692150">
                <a:moveTo>
                  <a:pt x="692150" y="336550"/>
                </a:moveTo>
                <a:lnTo>
                  <a:pt x="692150" y="349250"/>
                </a:lnTo>
                <a:lnTo>
                  <a:pt x="704850" y="349250"/>
                </a:lnTo>
                <a:lnTo>
                  <a:pt x="711200" y="342900"/>
                </a:lnTo>
                <a:lnTo>
                  <a:pt x="711200" y="317500"/>
                </a:lnTo>
                <a:lnTo>
                  <a:pt x="717550" y="323850"/>
                </a:lnTo>
                <a:lnTo>
                  <a:pt x="717550" y="355600"/>
                </a:lnTo>
                <a:lnTo>
                  <a:pt x="730250" y="355600"/>
                </a:lnTo>
                <a:lnTo>
                  <a:pt x="730250" y="349250"/>
                </a:lnTo>
                <a:lnTo>
                  <a:pt x="736600" y="342900"/>
                </a:lnTo>
                <a:lnTo>
                  <a:pt x="736600" y="336550"/>
                </a:lnTo>
                <a:lnTo>
                  <a:pt x="736600" y="349250"/>
                </a:lnTo>
                <a:lnTo>
                  <a:pt x="742950" y="349250"/>
                </a:lnTo>
                <a:lnTo>
                  <a:pt x="742950" y="355600"/>
                </a:lnTo>
                <a:lnTo>
                  <a:pt x="749300" y="355600"/>
                </a:lnTo>
                <a:lnTo>
                  <a:pt x="742950" y="304800"/>
                </a:lnTo>
                <a:lnTo>
                  <a:pt x="736600" y="304800"/>
                </a:lnTo>
                <a:lnTo>
                  <a:pt x="736600" y="330200"/>
                </a:lnTo>
                <a:lnTo>
                  <a:pt x="730250" y="330200"/>
                </a:lnTo>
                <a:lnTo>
                  <a:pt x="730250" y="298450"/>
                </a:lnTo>
                <a:lnTo>
                  <a:pt x="717550" y="298450"/>
                </a:lnTo>
                <a:lnTo>
                  <a:pt x="711200" y="304800"/>
                </a:lnTo>
                <a:lnTo>
                  <a:pt x="711200" y="311150"/>
                </a:lnTo>
                <a:lnTo>
                  <a:pt x="704850" y="304800"/>
                </a:lnTo>
                <a:lnTo>
                  <a:pt x="704850" y="292100"/>
                </a:lnTo>
                <a:lnTo>
                  <a:pt x="692150" y="292100"/>
                </a:lnTo>
                <a:lnTo>
                  <a:pt x="692150" y="298450"/>
                </a:lnTo>
                <a:lnTo>
                  <a:pt x="685800" y="298450"/>
                </a:lnTo>
                <a:lnTo>
                  <a:pt x="685800" y="330200"/>
                </a:lnTo>
                <a:lnTo>
                  <a:pt x="692150" y="336550"/>
                </a:lnTo>
                <a:close/>
              </a:path>
              <a:path w="1346200" h="692150">
                <a:moveTo>
                  <a:pt x="666750" y="292100"/>
                </a:moveTo>
                <a:lnTo>
                  <a:pt x="660400" y="292100"/>
                </a:lnTo>
                <a:lnTo>
                  <a:pt x="660400" y="336550"/>
                </a:lnTo>
                <a:lnTo>
                  <a:pt x="666750" y="342900"/>
                </a:lnTo>
                <a:lnTo>
                  <a:pt x="673100" y="349250"/>
                </a:lnTo>
                <a:lnTo>
                  <a:pt x="679450" y="342900"/>
                </a:lnTo>
                <a:lnTo>
                  <a:pt x="685800" y="336550"/>
                </a:lnTo>
                <a:lnTo>
                  <a:pt x="685800" y="330200"/>
                </a:lnTo>
                <a:lnTo>
                  <a:pt x="679450" y="323850"/>
                </a:lnTo>
                <a:lnTo>
                  <a:pt x="679450" y="285750"/>
                </a:lnTo>
                <a:lnTo>
                  <a:pt x="666750" y="285750"/>
                </a:lnTo>
                <a:lnTo>
                  <a:pt x="666750" y="292100"/>
                </a:lnTo>
                <a:close/>
              </a:path>
              <a:path w="1346200" h="692150">
                <a:moveTo>
                  <a:pt x="654050" y="285750"/>
                </a:moveTo>
                <a:lnTo>
                  <a:pt x="647700" y="279400"/>
                </a:lnTo>
                <a:lnTo>
                  <a:pt x="635000" y="279400"/>
                </a:lnTo>
                <a:lnTo>
                  <a:pt x="635000" y="336550"/>
                </a:lnTo>
                <a:lnTo>
                  <a:pt x="641350" y="336550"/>
                </a:lnTo>
                <a:lnTo>
                  <a:pt x="641350" y="342900"/>
                </a:lnTo>
                <a:lnTo>
                  <a:pt x="654050" y="342900"/>
                </a:lnTo>
                <a:lnTo>
                  <a:pt x="654050" y="285750"/>
                </a:lnTo>
                <a:close/>
              </a:path>
              <a:path w="1346200" h="692150">
                <a:moveTo>
                  <a:pt x="584200" y="330200"/>
                </a:moveTo>
                <a:lnTo>
                  <a:pt x="590550" y="336550"/>
                </a:lnTo>
                <a:lnTo>
                  <a:pt x="590550" y="330200"/>
                </a:lnTo>
                <a:lnTo>
                  <a:pt x="596900" y="330200"/>
                </a:lnTo>
                <a:lnTo>
                  <a:pt x="596900" y="273050"/>
                </a:lnTo>
                <a:lnTo>
                  <a:pt x="590550" y="266700"/>
                </a:lnTo>
                <a:lnTo>
                  <a:pt x="584200" y="266700"/>
                </a:lnTo>
                <a:lnTo>
                  <a:pt x="577850" y="273050"/>
                </a:lnTo>
                <a:lnTo>
                  <a:pt x="577850" y="330200"/>
                </a:lnTo>
                <a:lnTo>
                  <a:pt x="584200" y="330200"/>
                </a:lnTo>
                <a:close/>
              </a:path>
              <a:path w="1346200" h="692150">
                <a:moveTo>
                  <a:pt x="571500" y="292100"/>
                </a:moveTo>
                <a:lnTo>
                  <a:pt x="565150" y="285750"/>
                </a:lnTo>
                <a:lnTo>
                  <a:pt x="565150" y="266700"/>
                </a:lnTo>
                <a:lnTo>
                  <a:pt x="558800" y="260350"/>
                </a:lnTo>
                <a:lnTo>
                  <a:pt x="552450" y="260350"/>
                </a:lnTo>
                <a:lnTo>
                  <a:pt x="546100" y="266700"/>
                </a:lnTo>
                <a:lnTo>
                  <a:pt x="546100" y="323850"/>
                </a:lnTo>
                <a:lnTo>
                  <a:pt x="552450" y="323850"/>
                </a:lnTo>
                <a:lnTo>
                  <a:pt x="552450" y="330200"/>
                </a:lnTo>
                <a:lnTo>
                  <a:pt x="565150" y="330200"/>
                </a:lnTo>
                <a:lnTo>
                  <a:pt x="565150" y="323850"/>
                </a:lnTo>
                <a:lnTo>
                  <a:pt x="571500" y="317500"/>
                </a:lnTo>
                <a:lnTo>
                  <a:pt x="571500" y="292100"/>
                </a:lnTo>
                <a:close/>
              </a:path>
              <a:path w="1346200" h="692150">
                <a:moveTo>
                  <a:pt x="539750" y="279400"/>
                </a:moveTo>
                <a:lnTo>
                  <a:pt x="533400" y="266700"/>
                </a:lnTo>
                <a:lnTo>
                  <a:pt x="533400" y="260350"/>
                </a:lnTo>
                <a:lnTo>
                  <a:pt x="527050" y="254000"/>
                </a:lnTo>
                <a:lnTo>
                  <a:pt x="520700" y="254000"/>
                </a:lnTo>
                <a:lnTo>
                  <a:pt x="514350" y="260350"/>
                </a:lnTo>
                <a:lnTo>
                  <a:pt x="514350" y="317500"/>
                </a:lnTo>
                <a:lnTo>
                  <a:pt x="520700" y="317500"/>
                </a:lnTo>
                <a:lnTo>
                  <a:pt x="520700" y="323850"/>
                </a:lnTo>
                <a:lnTo>
                  <a:pt x="533400" y="323850"/>
                </a:lnTo>
                <a:lnTo>
                  <a:pt x="533400" y="317500"/>
                </a:lnTo>
                <a:lnTo>
                  <a:pt x="539750" y="311150"/>
                </a:lnTo>
                <a:lnTo>
                  <a:pt x="539750" y="279400"/>
                </a:lnTo>
                <a:close/>
              </a:path>
              <a:path w="1346200" h="692150">
                <a:moveTo>
                  <a:pt x="488950" y="317500"/>
                </a:moveTo>
                <a:lnTo>
                  <a:pt x="501650" y="317500"/>
                </a:lnTo>
                <a:lnTo>
                  <a:pt x="501650" y="254000"/>
                </a:lnTo>
                <a:lnTo>
                  <a:pt x="495300" y="254000"/>
                </a:lnTo>
                <a:lnTo>
                  <a:pt x="495300" y="247650"/>
                </a:lnTo>
                <a:lnTo>
                  <a:pt x="482600" y="247650"/>
                </a:lnTo>
                <a:lnTo>
                  <a:pt x="482600" y="317500"/>
                </a:lnTo>
                <a:lnTo>
                  <a:pt x="488950" y="317500"/>
                </a:lnTo>
                <a:close/>
              </a:path>
              <a:path w="1346200" h="692150">
                <a:moveTo>
                  <a:pt x="450850" y="247650"/>
                </a:moveTo>
                <a:lnTo>
                  <a:pt x="444500" y="247650"/>
                </a:lnTo>
                <a:lnTo>
                  <a:pt x="444500" y="304800"/>
                </a:lnTo>
                <a:lnTo>
                  <a:pt x="450850" y="311150"/>
                </a:lnTo>
                <a:lnTo>
                  <a:pt x="469900" y="311150"/>
                </a:lnTo>
                <a:lnTo>
                  <a:pt x="469900" y="247650"/>
                </a:lnTo>
                <a:lnTo>
                  <a:pt x="463550" y="247650"/>
                </a:lnTo>
                <a:lnTo>
                  <a:pt x="463550" y="241300"/>
                </a:lnTo>
                <a:lnTo>
                  <a:pt x="450850" y="241300"/>
                </a:lnTo>
                <a:lnTo>
                  <a:pt x="450850" y="247650"/>
                </a:lnTo>
                <a:close/>
              </a:path>
              <a:path w="1346200" h="692150">
                <a:moveTo>
                  <a:pt x="412750" y="241300"/>
                </a:moveTo>
                <a:lnTo>
                  <a:pt x="406400" y="241300"/>
                </a:lnTo>
                <a:lnTo>
                  <a:pt x="406400" y="298450"/>
                </a:lnTo>
                <a:lnTo>
                  <a:pt x="412750" y="304800"/>
                </a:lnTo>
                <a:lnTo>
                  <a:pt x="431800" y="304800"/>
                </a:lnTo>
                <a:lnTo>
                  <a:pt x="431800" y="241300"/>
                </a:lnTo>
                <a:lnTo>
                  <a:pt x="425450" y="241300"/>
                </a:lnTo>
                <a:lnTo>
                  <a:pt x="425450" y="234950"/>
                </a:lnTo>
                <a:lnTo>
                  <a:pt x="412750" y="234950"/>
                </a:lnTo>
                <a:lnTo>
                  <a:pt x="412750" y="241300"/>
                </a:lnTo>
                <a:close/>
              </a:path>
              <a:path w="1346200" h="692150">
                <a:moveTo>
                  <a:pt x="374650" y="298450"/>
                </a:moveTo>
                <a:lnTo>
                  <a:pt x="393700" y="298450"/>
                </a:lnTo>
                <a:lnTo>
                  <a:pt x="393700" y="234950"/>
                </a:lnTo>
                <a:lnTo>
                  <a:pt x="387350" y="228600"/>
                </a:lnTo>
                <a:lnTo>
                  <a:pt x="374650" y="228600"/>
                </a:lnTo>
                <a:lnTo>
                  <a:pt x="368300" y="234950"/>
                </a:lnTo>
                <a:lnTo>
                  <a:pt x="368300" y="298450"/>
                </a:lnTo>
                <a:lnTo>
                  <a:pt x="374650" y="298450"/>
                </a:lnTo>
                <a:close/>
              </a:path>
              <a:path w="1346200" h="692150">
                <a:moveTo>
                  <a:pt x="342900" y="215900"/>
                </a:moveTo>
                <a:lnTo>
                  <a:pt x="336550" y="215900"/>
                </a:lnTo>
                <a:lnTo>
                  <a:pt x="336550" y="222250"/>
                </a:lnTo>
                <a:lnTo>
                  <a:pt x="330200" y="222250"/>
                </a:lnTo>
                <a:lnTo>
                  <a:pt x="330200" y="228600"/>
                </a:lnTo>
                <a:lnTo>
                  <a:pt x="323850" y="234950"/>
                </a:lnTo>
                <a:lnTo>
                  <a:pt x="330200" y="241300"/>
                </a:lnTo>
                <a:lnTo>
                  <a:pt x="330200" y="247650"/>
                </a:lnTo>
                <a:lnTo>
                  <a:pt x="323850" y="254000"/>
                </a:lnTo>
                <a:lnTo>
                  <a:pt x="323850" y="273050"/>
                </a:lnTo>
                <a:lnTo>
                  <a:pt x="330200" y="279400"/>
                </a:lnTo>
                <a:lnTo>
                  <a:pt x="330200" y="292100"/>
                </a:lnTo>
                <a:lnTo>
                  <a:pt x="349250" y="292100"/>
                </a:lnTo>
                <a:lnTo>
                  <a:pt x="355600" y="285750"/>
                </a:lnTo>
                <a:lnTo>
                  <a:pt x="355600" y="228600"/>
                </a:lnTo>
                <a:lnTo>
                  <a:pt x="349250" y="222250"/>
                </a:lnTo>
                <a:lnTo>
                  <a:pt x="342900" y="222250"/>
                </a:lnTo>
                <a:lnTo>
                  <a:pt x="342900" y="215900"/>
                </a:lnTo>
                <a:close/>
              </a:path>
              <a:path w="1346200" h="692150">
                <a:moveTo>
                  <a:pt x="1327150" y="368300"/>
                </a:moveTo>
                <a:lnTo>
                  <a:pt x="1320800" y="361950"/>
                </a:lnTo>
                <a:lnTo>
                  <a:pt x="1320800" y="393700"/>
                </a:lnTo>
                <a:lnTo>
                  <a:pt x="1327150" y="393700"/>
                </a:lnTo>
                <a:lnTo>
                  <a:pt x="1327150" y="374650"/>
                </a:lnTo>
                <a:lnTo>
                  <a:pt x="1333500" y="381000"/>
                </a:lnTo>
                <a:lnTo>
                  <a:pt x="1333500" y="368300"/>
                </a:lnTo>
                <a:lnTo>
                  <a:pt x="1327150" y="368300"/>
                </a:lnTo>
                <a:close/>
              </a:path>
              <a:path w="1346200" h="692150">
                <a:moveTo>
                  <a:pt x="1333500" y="469900"/>
                </a:moveTo>
                <a:lnTo>
                  <a:pt x="1327150" y="469900"/>
                </a:lnTo>
                <a:lnTo>
                  <a:pt x="1327150" y="476250"/>
                </a:lnTo>
                <a:lnTo>
                  <a:pt x="1333500" y="501650"/>
                </a:lnTo>
                <a:lnTo>
                  <a:pt x="1333500" y="469900"/>
                </a:lnTo>
                <a:close/>
              </a:path>
              <a:path w="1346200" h="692150">
                <a:moveTo>
                  <a:pt x="1333500" y="387350"/>
                </a:moveTo>
                <a:lnTo>
                  <a:pt x="1333500" y="393700"/>
                </a:lnTo>
                <a:lnTo>
                  <a:pt x="1339850" y="393700"/>
                </a:lnTo>
                <a:lnTo>
                  <a:pt x="1339850" y="387350"/>
                </a:lnTo>
                <a:lnTo>
                  <a:pt x="1333500" y="387350"/>
                </a:lnTo>
                <a:close/>
              </a:path>
              <a:path w="1346200" h="692150">
                <a:moveTo>
                  <a:pt x="1301750" y="330200"/>
                </a:moveTo>
                <a:lnTo>
                  <a:pt x="1308100" y="330200"/>
                </a:lnTo>
                <a:lnTo>
                  <a:pt x="1301750" y="317500"/>
                </a:lnTo>
                <a:lnTo>
                  <a:pt x="1308100" y="330200"/>
                </a:lnTo>
                <a:lnTo>
                  <a:pt x="1308100" y="311150"/>
                </a:lnTo>
                <a:lnTo>
                  <a:pt x="1301750" y="311150"/>
                </a:lnTo>
                <a:lnTo>
                  <a:pt x="1301750" y="330200"/>
                </a:lnTo>
                <a:close/>
              </a:path>
              <a:path w="1346200" h="692150">
                <a:moveTo>
                  <a:pt x="1314450" y="361950"/>
                </a:moveTo>
                <a:lnTo>
                  <a:pt x="1308100" y="361950"/>
                </a:lnTo>
                <a:lnTo>
                  <a:pt x="1308100" y="387350"/>
                </a:lnTo>
                <a:lnTo>
                  <a:pt x="1314450" y="393700"/>
                </a:lnTo>
                <a:lnTo>
                  <a:pt x="1314450" y="361950"/>
                </a:lnTo>
                <a:close/>
              </a:path>
              <a:path w="1346200" h="692150">
                <a:moveTo>
                  <a:pt x="1295400" y="361950"/>
                </a:moveTo>
                <a:lnTo>
                  <a:pt x="1289050" y="361950"/>
                </a:lnTo>
                <a:lnTo>
                  <a:pt x="1289050" y="387350"/>
                </a:lnTo>
                <a:lnTo>
                  <a:pt x="1295400" y="387350"/>
                </a:lnTo>
                <a:lnTo>
                  <a:pt x="1295400" y="368300"/>
                </a:lnTo>
                <a:lnTo>
                  <a:pt x="1301750" y="381000"/>
                </a:lnTo>
                <a:lnTo>
                  <a:pt x="1301750" y="355600"/>
                </a:lnTo>
                <a:lnTo>
                  <a:pt x="1295400" y="355600"/>
                </a:lnTo>
                <a:lnTo>
                  <a:pt x="1295400" y="361950"/>
                </a:lnTo>
                <a:close/>
              </a:path>
              <a:path w="1346200" h="692150">
                <a:moveTo>
                  <a:pt x="1301750" y="584200"/>
                </a:moveTo>
                <a:lnTo>
                  <a:pt x="1295400" y="577850"/>
                </a:lnTo>
                <a:lnTo>
                  <a:pt x="1295400" y="622300"/>
                </a:lnTo>
                <a:lnTo>
                  <a:pt x="1295400" y="615950"/>
                </a:lnTo>
                <a:lnTo>
                  <a:pt x="1301750" y="622300"/>
                </a:lnTo>
                <a:lnTo>
                  <a:pt x="1301750" y="584200"/>
                </a:lnTo>
                <a:close/>
              </a:path>
            </a:pathLst>
          </a:custGeom>
          <a:solidFill>
            <a:srgbClr val="33CBCC"/>
          </a:solidFill>
        </p:spPr>
        <p:txBody>
          <a:bodyPr wrap="square" lIns="0" tIns="0" rIns="0" bIns="0" rtlCol="0">
            <a:noAutofit/>
          </a:bodyPr>
          <a:lstStyle/>
          <a:p>
            <a:endParaRPr/>
          </a:p>
        </p:txBody>
      </p:sp>
      <p:sp>
        <p:nvSpPr>
          <p:cNvPr id="8" name="object 8"/>
          <p:cNvSpPr/>
          <p:nvPr/>
        </p:nvSpPr>
        <p:spPr>
          <a:xfrm>
            <a:off x="20193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9" name="object 9"/>
          <p:cNvSpPr/>
          <p:nvPr/>
        </p:nvSpPr>
        <p:spPr>
          <a:xfrm>
            <a:off x="19558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0" name="object 10"/>
          <p:cNvSpPr/>
          <p:nvPr/>
        </p:nvSpPr>
        <p:spPr>
          <a:xfrm>
            <a:off x="19304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1" name="object 11"/>
          <p:cNvSpPr/>
          <p:nvPr/>
        </p:nvSpPr>
        <p:spPr>
          <a:xfrm>
            <a:off x="1909445" y="1270000"/>
            <a:ext cx="0" cy="6350"/>
          </a:xfrm>
          <a:custGeom>
            <a:avLst/>
            <a:gdLst/>
            <a:ahLst/>
            <a:cxnLst/>
            <a:rect l="l" t="t" r="r" b="b"/>
            <a:pathLst>
              <a:path h="6350">
                <a:moveTo>
                  <a:pt x="0" y="0"/>
                </a:moveTo>
                <a:lnTo>
                  <a:pt x="0" y="6350"/>
                </a:lnTo>
              </a:path>
            </a:pathLst>
          </a:custGeom>
          <a:ln w="7620">
            <a:solidFill>
              <a:srgbClr val="33CBCC"/>
            </a:solidFill>
          </a:ln>
        </p:spPr>
        <p:txBody>
          <a:bodyPr wrap="square" lIns="0" tIns="0" rIns="0" bIns="0" rtlCol="0">
            <a:noAutofit/>
          </a:bodyPr>
          <a:lstStyle/>
          <a:p>
            <a:endParaRPr/>
          </a:p>
        </p:txBody>
      </p:sp>
      <p:sp>
        <p:nvSpPr>
          <p:cNvPr id="12" name="object 12"/>
          <p:cNvSpPr/>
          <p:nvPr/>
        </p:nvSpPr>
        <p:spPr>
          <a:xfrm>
            <a:off x="188595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3" name="object 13"/>
          <p:cNvSpPr/>
          <p:nvPr/>
        </p:nvSpPr>
        <p:spPr>
          <a:xfrm>
            <a:off x="1987550" y="1314450"/>
            <a:ext cx="31750" cy="0"/>
          </a:xfrm>
          <a:custGeom>
            <a:avLst/>
            <a:gdLst/>
            <a:ahLst/>
            <a:cxnLst/>
            <a:rect l="l" t="t" r="r" b="b"/>
            <a:pathLst>
              <a:path w="31750">
                <a:moveTo>
                  <a:pt x="0" y="0"/>
                </a:moveTo>
                <a:lnTo>
                  <a:pt x="31750" y="0"/>
                </a:lnTo>
              </a:path>
            </a:pathLst>
          </a:custGeom>
          <a:ln w="39370">
            <a:solidFill>
              <a:srgbClr val="33CBCC"/>
            </a:solidFill>
          </a:ln>
        </p:spPr>
        <p:txBody>
          <a:bodyPr wrap="square" lIns="0" tIns="0" rIns="0" bIns="0" rtlCol="0">
            <a:noAutofit/>
          </a:bodyPr>
          <a:lstStyle/>
          <a:p>
            <a:endParaRPr/>
          </a:p>
        </p:txBody>
      </p:sp>
      <p:sp>
        <p:nvSpPr>
          <p:cNvPr id="14" name="object 14"/>
          <p:cNvSpPr/>
          <p:nvPr/>
        </p:nvSpPr>
        <p:spPr>
          <a:xfrm>
            <a:off x="2000250" y="135572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5" name="object 15"/>
          <p:cNvSpPr/>
          <p:nvPr/>
        </p:nvSpPr>
        <p:spPr>
          <a:xfrm>
            <a:off x="1409700" y="1323975"/>
            <a:ext cx="88900" cy="0"/>
          </a:xfrm>
          <a:custGeom>
            <a:avLst/>
            <a:gdLst/>
            <a:ahLst/>
            <a:cxnLst/>
            <a:rect l="l" t="t" r="r" b="b"/>
            <a:pathLst>
              <a:path w="88900">
                <a:moveTo>
                  <a:pt x="0" y="0"/>
                </a:moveTo>
                <a:lnTo>
                  <a:pt x="88900" y="0"/>
                </a:lnTo>
              </a:path>
            </a:pathLst>
          </a:custGeom>
          <a:ln w="58419">
            <a:solidFill>
              <a:srgbClr val="33CBCC"/>
            </a:solidFill>
          </a:ln>
        </p:spPr>
        <p:txBody>
          <a:bodyPr wrap="square" lIns="0" tIns="0" rIns="0" bIns="0" rtlCol="0">
            <a:noAutofit/>
          </a:bodyPr>
          <a:lstStyle/>
          <a:p>
            <a:endParaRPr/>
          </a:p>
        </p:txBody>
      </p:sp>
      <p:sp>
        <p:nvSpPr>
          <p:cNvPr id="16" name="object 16"/>
          <p:cNvSpPr/>
          <p:nvPr/>
        </p:nvSpPr>
        <p:spPr>
          <a:xfrm>
            <a:off x="1263650" y="1323975"/>
            <a:ext cx="107950" cy="0"/>
          </a:xfrm>
          <a:custGeom>
            <a:avLst/>
            <a:gdLst/>
            <a:ahLst/>
            <a:cxnLst/>
            <a:rect l="l" t="t" r="r" b="b"/>
            <a:pathLst>
              <a:path w="107950">
                <a:moveTo>
                  <a:pt x="0" y="0"/>
                </a:moveTo>
                <a:lnTo>
                  <a:pt x="107950" y="0"/>
                </a:lnTo>
              </a:path>
            </a:pathLst>
          </a:custGeom>
          <a:ln w="58419">
            <a:solidFill>
              <a:srgbClr val="33CBCC"/>
            </a:solidFill>
          </a:ln>
        </p:spPr>
        <p:txBody>
          <a:bodyPr wrap="square" lIns="0" tIns="0" rIns="0" bIns="0" rtlCol="0">
            <a:noAutofit/>
          </a:bodyPr>
          <a:lstStyle/>
          <a:p>
            <a:endParaRPr/>
          </a:p>
        </p:txBody>
      </p:sp>
      <p:sp>
        <p:nvSpPr>
          <p:cNvPr id="17" name="object 17"/>
          <p:cNvSpPr/>
          <p:nvPr/>
        </p:nvSpPr>
        <p:spPr>
          <a:xfrm>
            <a:off x="1244600" y="1403350"/>
            <a:ext cx="4749800" cy="5803900"/>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1530350" y="6515100"/>
            <a:ext cx="4032250" cy="501650"/>
          </a:xfrm>
          <a:custGeom>
            <a:avLst/>
            <a:gdLst/>
            <a:ahLst/>
            <a:cxnLst/>
            <a:rect l="l" t="t" r="r" b="b"/>
            <a:pathLst>
              <a:path w="4032250" h="501650">
                <a:moveTo>
                  <a:pt x="2012950" y="0"/>
                </a:moveTo>
                <a:lnTo>
                  <a:pt x="1847920" y="845"/>
                </a:lnTo>
                <a:lnTo>
                  <a:pt x="1686553" y="3333"/>
                </a:lnTo>
                <a:lnTo>
                  <a:pt x="1529368" y="7393"/>
                </a:lnTo>
                <a:lnTo>
                  <a:pt x="1376883" y="12954"/>
                </a:lnTo>
                <a:lnTo>
                  <a:pt x="1229617" y="19942"/>
                </a:lnTo>
                <a:lnTo>
                  <a:pt x="1088091" y="28289"/>
                </a:lnTo>
                <a:lnTo>
                  <a:pt x="952823" y="37921"/>
                </a:lnTo>
                <a:lnTo>
                  <a:pt x="824331" y="48768"/>
                </a:lnTo>
                <a:lnTo>
                  <a:pt x="703136" y="60757"/>
                </a:lnTo>
                <a:lnTo>
                  <a:pt x="589756" y="73818"/>
                </a:lnTo>
                <a:lnTo>
                  <a:pt x="484710" y="87880"/>
                </a:lnTo>
                <a:lnTo>
                  <a:pt x="388518" y="102870"/>
                </a:lnTo>
                <a:lnTo>
                  <a:pt x="301698" y="118717"/>
                </a:lnTo>
                <a:lnTo>
                  <a:pt x="224770" y="135350"/>
                </a:lnTo>
                <a:lnTo>
                  <a:pt x="158253" y="152697"/>
                </a:lnTo>
                <a:lnTo>
                  <a:pt x="102666" y="170687"/>
                </a:lnTo>
                <a:lnTo>
                  <a:pt x="58528" y="189249"/>
                </a:lnTo>
                <a:lnTo>
                  <a:pt x="6676" y="227802"/>
                </a:lnTo>
                <a:lnTo>
                  <a:pt x="0" y="247650"/>
                </a:lnTo>
                <a:lnTo>
                  <a:pt x="6676" y="268403"/>
                </a:lnTo>
                <a:lnTo>
                  <a:pt x="58528" y="308500"/>
                </a:lnTo>
                <a:lnTo>
                  <a:pt x="102666" y="327710"/>
                </a:lnTo>
                <a:lnTo>
                  <a:pt x="158253" y="346273"/>
                </a:lnTo>
                <a:lnTo>
                  <a:pt x="224770" y="364121"/>
                </a:lnTo>
                <a:lnTo>
                  <a:pt x="301698" y="381188"/>
                </a:lnTo>
                <a:lnTo>
                  <a:pt x="388518" y="397408"/>
                </a:lnTo>
                <a:lnTo>
                  <a:pt x="484710" y="412713"/>
                </a:lnTo>
                <a:lnTo>
                  <a:pt x="589756" y="427037"/>
                </a:lnTo>
                <a:lnTo>
                  <a:pt x="703136" y="440313"/>
                </a:lnTo>
                <a:lnTo>
                  <a:pt x="824331" y="452475"/>
                </a:lnTo>
                <a:lnTo>
                  <a:pt x="952823" y="463456"/>
                </a:lnTo>
                <a:lnTo>
                  <a:pt x="1088091" y="473189"/>
                </a:lnTo>
                <a:lnTo>
                  <a:pt x="1229617" y="481607"/>
                </a:lnTo>
                <a:lnTo>
                  <a:pt x="1376883" y="488645"/>
                </a:lnTo>
                <a:lnTo>
                  <a:pt x="1529368" y="494234"/>
                </a:lnTo>
                <a:lnTo>
                  <a:pt x="1686553" y="498309"/>
                </a:lnTo>
                <a:lnTo>
                  <a:pt x="1847920" y="500803"/>
                </a:lnTo>
                <a:lnTo>
                  <a:pt x="2012950" y="501650"/>
                </a:lnTo>
                <a:lnTo>
                  <a:pt x="2178885" y="500803"/>
                </a:lnTo>
                <a:lnTo>
                  <a:pt x="2341067" y="498309"/>
                </a:lnTo>
                <a:lnTo>
                  <a:pt x="2498982" y="494234"/>
                </a:lnTo>
                <a:lnTo>
                  <a:pt x="2652115" y="488645"/>
                </a:lnTo>
                <a:lnTo>
                  <a:pt x="2799953" y="481607"/>
                </a:lnTo>
                <a:lnTo>
                  <a:pt x="2941980" y="473189"/>
                </a:lnTo>
                <a:lnTo>
                  <a:pt x="3077683" y="463456"/>
                </a:lnTo>
                <a:lnTo>
                  <a:pt x="3206546" y="452475"/>
                </a:lnTo>
                <a:lnTo>
                  <a:pt x="3328057" y="440313"/>
                </a:lnTo>
                <a:lnTo>
                  <a:pt x="3441699" y="427037"/>
                </a:lnTo>
                <a:lnTo>
                  <a:pt x="3546960" y="412713"/>
                </a:lnTo>
                <a:lnTo>
                  <a:pt x="3643325" y="397408"/>
                </a:lnTo>
                <a:lnTo>
                  <a:pt x="3730278" y="381188"/>
                </a:lnTo>
                <a:lnTo>
                  <a:pt x="3807307" y="364121"/>
                </a:lnTo>
                <a:lnTo>
                  <a:pt x="3873896" y="346273"/>
                </a:lnTo>
                <a:lnTo>
                  <a:pt x="3929532" y="327710"/>
                </a:lnTo>
                <a:lnTo>
                  <a:pt x="3973699" y="308500"/>
                </a:lnTo>
                <a:lnTo>
                  <a:pt x="4025572" y="268403"/>
                </a:lnTo>
                <a:lnTo>
                  <a:pt x="4032250" y="247650"/>
                </a:lnTo>
                <a:lnTo>
                  <a:pt x="4025572" y="227802"/>
                </a:lnTo>
                <a:lnTo>
                  <a:pt x="3973699" y="189249"/>
                </a:lnTo>
                <a:lnTo>
                  <a:pt x="3929532" y="170688"/>
                </a:lnTo>
                <a:lnTo>
                  <a:pt x="3873896" y="152697"/>
                </a:lnTo>
                <a:lnTo>
                  <a:pt x="3807307" y="135350"/>
                </a:lnTo>
                <a:lnTo>
                  <a:pt x="3730278" y="118717"/>
                </a:lnTo>
                <a:lnTo>
                  <a:pt x="3643325" y="102870"/>
                </a:lnTo>
                <a:lnTo>
                  <a:pt x="3546960" y="87880"/>
                </a:lnTo>
                <a:lnTo>
                  <a:pt x="3441699" y="73818"/>
                </a:lnTo>
                <a:lnTo>
                  <a:pt x="3328057" y="60757"/>
                </a:lnTo>
                <a:lnTo>
                  <a:pt x="3206546" y="48768"/>
                </a:lnTo>
                <a:lnTo>
                  <a:pt x="3077683" y="37921"/>
                </a:lnTo>
                <a:lnTo>
                  <a:pt x="2941980" y="28289"/>
                </a:lnTo>
                <a:lnTo>
                  <a:pt x="2799953" y="19942"/>
                </a:lnTo>
                <a:lnTo>
                  <a:pt x="2652115" y="12953"/>
                </a:lnTo>
                <a:lnTo>
                  <a:pt x="2498982" y="7393"/>
                </a:lnTo>
                <a:lnTo>
                  <a:pt x="2341067" y="3333"/>
                </a:lnTo>
                <a:lnTo>
                  <a:pt x="2178885" y="845"/>
                </a:lnTo>
                <a:lnTo>
                  <a:pt x="2012950" y="0"/>
                </a:lnTo>
              </a:path>
            </a:pathLst>
          </a:custGeom>
          <a:ln w="12700">
            <a:solidFill>
              <a:srgbClr val="FE0000"/>
            </a:solidFill>
          </a:ln>
        </p:spPr>
        <p:txBody>
          <a:bodyPr wrap="square" lIns="0" tIns="0" rIns="0" bIns="0" rtlCol="0">
            <a:noAutofit/>
          </a:bodyPr>
          <a:lstStyle/>
          <a:p>
            <a:endParaRPr/>
          </a:p>
        </p:txBody>
      </p:sp>
      <p:sp>
        <p:nvSpPr>
          <p:cNvPr id="4" name="object 4"/>
          <p:cNvSpPr txBox="1"/>
          <p:nvPr/>
        </p:nvSpPr>
        <p:spPr>
          <a:xfrm>
            <a:off x="774700" y="349250"/>
            <a:ext cx="9144000" cy="1123950"/>
          </a:xfrm>
          <a:prstGeom prst="rect">
            <a:avLst/>
          </a:prstGeom>
        </p:spPr>
        <p:txBody>
          <a:bodyPr wrap="square" lIns="0" tIns="0" rIns="0" bIns="0" rtlCol="0">
            <a:noAutofit/>
          </a:bodyPr>
          <a:lstStyle/>
          <a:p>
            <a:pPr marR="126238" algn="r">
              <a:lnSpc>
                <a:spcPct val="112333"/>
              </a:lnSpc>
              <a:spcBef>
                <a:spcPts val="400"/>
              </a:spcBef>
            </a:pPr>
            <a:r>
              <a:rPr sz="1200" spc="0" dirty="0" smtClean="0">
                <a:solidFill>
                  <a:srgbClr val="6698FE"/>
                </a:solidFill>
                <a:latin typeface="VNI-Helve"/>
                <a:cs typeface="VNI-Helve"/>
              </a:rPr>
              <a:t>10</a:t>
            </a:r>
            <a:endParaRPr sz="1200">
              <a:latin typeface="VNI-Helve"/>
              <a:cs typeface="VNI-Helve"/>
            </a:endParaRPr>
          </a:p>
          <a:p>
            <a:pPr marL="1205992">
              <a:lnSpc>
                <a:spcPts val="3035"/>
              </a:lnSpc>
              <a:spcBef>
                <a:spcPts val="151"/>
              </a:spcBef>
            </a:pPr>
            <a:r>
              <a:rPr sz="2800" spc="19" dirty="0" smtClean="0">
                <a:solidFill>
                  <a:srgbClr val="0000CB"/>
                </a:solidFill>
                <a:latin typeface="Times New Roman"/>
                <a:cs typeface="Times New Roman"/>
              </a:rPr>
              <a:t>K</a:t>
            </a:r>
            <a:r>
              <a:rPr sz="2800" spc="-39" dirty="0" smtClean="0">
                <a:solidFill>
                  <a:srgbClr val="0000CB"/>
                </a:solidFill>
                <a:latin typeface="Times New Roman"/>
                <a:cs typeface="Times New Roman"/>
              </a:rPr>
              <a:t>ế</a:t>
            </a:r>
            <a:r>
              <a:rPr sz="2800" spc="0" dirty="0" smtClean="0">
                <a:solidFill>
                  <a:srgbClr val="0000CB"/>
                </a:solidFill>
                <a:latin typeface="Times New Roman"/>
                <a:cs typeface="Times New Roman"/>
              </a:rPr>
              <a:t>t</a:t>
            </a:r>
            <a:r>
              <a:rPr sz="2800" spc="296" dirty="0" smtClean="0">
                <a:solidFill>
                  <a:srgbClr val="0000CB"/>
                </a:solidFill>
                <a:latin typeface="Times New Roman"/>
                <a:cs typeface="Times New Roman"/>
              </a:rPr>
              <a:t> </a:t>
            </a:r>
            <a:r>
              <a:rPr sz="2800" spc="0" dirty="0" smtClean="0">
                <a:solidFill>
                  <a:srgbClr val="0000CB"/>
                </a:solidFill>
                <a:latin typeface="Times New Roman"/>
                <a:cs typeface="Times New Roman"/>
              </a:rPr>
              <a:t>q</a:t>
            </a:r>
            <a:r>
              <a:rPr sz="2800" spc="4" dirty="0" smtClean="0">
                <a:solidFill>
                  <a:srgbClr val="0000CB"/>
                </a:solidFill>
                <a:latin typeface="Times New Roman"/>
                <a:cs typeface="Times New Roman"/>
              </a:rPr>
              <a:t>u</a:t>
            </a:r>
            <a:r>
              <a:rPr sz="2800" spc="0" dirty="0" smtClean="0">
                <a:solidFill>
                  <a:srgbClr val="0000CB"/>
                </a:solidFill>
                <a:latin typeface="Times New Roman"/>
                <a:cs typeface="Times New Roman"/>
              </a:rPr>
              <a:t>ả</a:t>
            </a:r>
            <a:r>
              <a:rPr sz="2800" spc="426" dirty="0" smtClean="0">
                <a:solidFill>
                  <a:srgbClr val="0000CB"/>
                </a:solidFill>
                <a:latin typeface="Times New Roman"/>
                <a:cs typeface="Times New Roman"/>
              </a:rPr>
              <a:t> </a:t>
            </a:r>
            <a:r>
              <a:rPr sz="2800" spc="-619" dirty="0" smtClean="0">
                <a:solidFill>
                  <a:srgbClr val="0000CB"/>
                </a:solidFill>
                <a:latin typeface="Times New Roman"/>
                <a:cs typeface="Times New Roman"/>
              </a:rPr>
              <a:t> </a:t>
            </a:r>
            <a:r>
              <a:rPr sz="2800" spc="0" dirty="0" smtClean="0">
                <a:solidFill>
                  <a:srgbClr val="0000CB"/>
                </a:solidFill>
                <a:latin typeface="Times New Roman"/>
                <a:cs typeface="Times New Roman"/>
              </a:rPr>
              <a:t>ban</a:t>
            </a:r>
            <a:r>
              <a:rPr sz="2800" spc="466" dirty="0" smtClean="0">
                <a:solidFill>
                  <a:srgbClr val="0000CB"/>
                </a:solidFill>
                <a:latin typeface="Times New Roman"/>
                <a:cs typeface="Times New Roman"/>
              </a:rPr>
              <a:t> </a:t>
            </a:r>
            <a:r>
              <a:rPr sz="2800" spc="-4" dirty="0" smtClean="0">
                <a:solidFill>
                  <a:srgbClr val="0000CB"/>
                </a:solidFill>
                <a:latin typeface="Times New Roman"/>
                <a:cs typeface="Times New Roman"/>
              </a:rPr>
              <a:t>đ</a:t>
            </a:r>
            <a:r>
              <a:rPr sz="2800" spc="0" dirty="0" smtClean="0">
                <a:solidFill>
                  <a:srgbClr val="0000CB"/>
                </a:solidFill>
                <a:latin typeface="Times New Roman"/>
                <a:cs typeface="Times New Roman"/>
              </a:rPr>
              <a:t>ầu</a:t>
            </a:r>
            <a:r>
              <a:rPr sz="2800" spc="456" dirty="0" smtClean="0">
                <a:solidFill>
                  <a:srgbClr val="0000CB"/>
                </a:solidFill>
                <a:latin typeface="Times New Roman"/>
                <a:cs typeface="Times New Roman"/>
              </a:rPr>
              <a:t> </a:t>
            </a:r>
            <a:r>
              <a:rPr sz="2800" spc="39" dirty="0" smtClean="0">
                <a:solidFill>
                  <a:srgbClr val="0000CB"/>
                </a:solidFill>
                <a:latin typeface="Times New Roman"/>
                <a:cs typeface="Times New Roman"/>
              </a:rPr>
              <a:t>v</a:t>
            </a:r>
            <a:r>
              <a:rPr sz="2800" spc="0" dirty="0" smtClean="0">
                <a:solidFill>
                  <a:srgbClr val="0000CB"/>
                </a:solidFill>
                <a:latin typeface="Times New Roman"/>
                <a:cs typeface="Times New Roman"/>
              </a:rPr>
              <a:t>ề t</a:t>
            </a:r>
            <a:r>
              <a:rPr sz="2800" spc="-28" dirty="0" smtClean="0">
                <a:solidFill>
                  <a:srgbClr val="0000CB"/>
                </a:solidFill>
                <a:latin typeface="Times New Roman"/>
                <a:cs typeface="Times New Roman"/>
              </a:rPr>
              <a:t>r</a:t>
            </a:r>
            <a:r>
              <a:rPr sz="2800" spc="-34" dirty="0" smtClean="0">
                <a:solidFill>
                  <a:srgbClr val="0000CB"/>
                </a:solidFill>
                <a:latin typeface="Times New Roman"/>
                <a:cs typeface="Times New Roman"/>
              </a:rPr>
              <a:t>ì</a:t>
            </a:r>
            <a:r>
              <a:rPr sz="2800" spc="0" dirty="0" smtClean="0">
                <a:solidFill>
                  <a:srgbClr val="0000CB"/>
                </a:solidFill>
                <a:latin typeface="Times New Roman"/>
                <a:cs typeface="Times New Roman"/>
              </a:rPr>
              <a:t>nh</a:t>
            </a:r>
            <a:r>
              <a:rPr sz="2800" spc="-59" dirty="0" smtClean="0">
                <a:solidFill>
                  <a:srgbClr val="0000CB"/>
                </a:solidFill>
                <a:latin typeface="Times New Roman"/>
                <a:cs typeface="Times New Roman"/>
              </a:rPr>
              <a:t> </a:t>
            </a:r>
            <a:r>
              <a:rPr sz="2800" spc="54" dirty="0" smtClean="0">
                <a:solidFill>
                  <a:srgbClr val="0000CB"/>
                </a:solidFill>
                <a:latin typeface="Times New Roman"/>
                <a:cs typeface="Times New Roman"/>
              </a:rPr>
              <a:t>t</a:t>
            </a:r>
            <a:r>
              <a:rPr sz="2800" spc="0" dirty="0" smtClean="0">
                <a:solidFill>
                  <a:srgbClr val="0000CB"/>
                </a:solidFill>
                <a:latin typeface="Times New Roman"/>
                <a:cs typeface="Times New Roman"/>
              </a:rPr>
              <a:t>ự</a:t>
            </a:r>
            <a:r>
              <a:rPr sz="2800" spc="320" dirty="0" smtClean="0">
                <a:solidFill>
                  <a:srgbClr val="0000CB"/>
                </a:solidFill>
                <a:latin typeface="Times New Roman"/>
                <a:cs typeface="Times New Roman"/>
              </a:rPr>
              <a:t> </a:t>
            </a:r>
            <a:r>
              <a:rPr sz="2800" spc="0" dirty="0" smtClean="0">
                <a:solidFill>
                  <a:srgbClr val="0000CB"/>
                </a:solidFill>
                <a:latin typeface="Times New Roman"/>
                <a:cs typeface="Times New Roman"/>
              </a:rPr>
              <a:t>gen</a:t>
            </a:r>
            <a:r>
              <a:rPr sz="2800" spc="121" dirty="0" smtClean="0">
                <a:solidFill>
                  <a:srgbClr val="0000CB"/>
                </a:solidFill>
                <a:latin typeface="Times New Roman"/>
                <a:cs typeface="Times New Roman"/>
              </a:rPr>
              <a:t> </a:t>
            </a:r>
            <a:r>
              <a:rPr sz="2800" spc="54" dirty="0" smtClean="0">
                <a:solidFill>
                  <a:srgbClr val="0000CB"/>
                </a:solidFill>
                <a:latin typeface="Times New Roman"/>
                <a:cs typeface="Times New Roman"/>
              </a:rPr>
              <a:t>M</a:t>
            </a:r>
            <a:r>
              <a:rPr sz="2800" spc="0" dirty="0" smtClean="0">
                <a:solidFill>
                  <a:srgbClr val="0000CB"/>
                </a:solidFill>
                <a:latin typeface="Times New Roman"/>
                <a:cs typeface="Times New Roman"/>
              </a:rPr>
              <a:t>E</a:t>
            </a:r>
            <a:r>
              <a:rPr sz="2800" spc="-39" dirty="0" smtClean="0">
                <a:solidFill>
                  <a:srgbClr val="0000CB"/>
                </a:solidFill>
                <a:latin typeface="Times New Roman"/>
                <a:cs typeface="Times New Roman"/>
              </a:rPr>
              <a:t>R</a:t>
            </a:r>
            <a:r>
              <a:rPr sz="2800" spc="0" dirty="0" smtClean="0">
                <a:solidFill>
                  <a:srgbClr val="0000CB"/>
                </a:solidFill>
                <a:latin typeface="Times New Roman"/>
                <a:cs typeface="Times New Roman"/>
              </a:rPr>
              <a:t>S-CoV</a:t>
            </a:r>
            <a:endParaRPr sz="2800">
              <a:latin typeface="Times New Roman"/>
              <a:cs typeface="Times New Roman"/>
            </a:endParaRPr>
          </a:p>
          <a:p>
            <a:pPr marL="1205992">
              <a:lnSpc>
                <a:spcPct val="95825"/>
              </a:lnSpc>
            </a:pPr>
            <a:r>
              <a:rPr sz="2800" spc="14" dirty="0" smtClean="0">
                <a:solidFill>
                  <a:srgbClr val="0000CB"/>
                </a:solidFill>
                <a:latin typeface="Times New Roman"/>
                <a:cs typeface="Times New Roman"/>
              </a:rPr>
              <a:t>t</a:t>
            </a:r>
            <a:r>
              <a:rPr sz="2800" spc="0" dirty="0" smtClean="0">
                <a:solidFill>
                  <a:srgbClr val="0000CB"/>
                </a:solidFill>
                <a:latin typeface="Times New Roman"/>
                <a:cs typeface="Times New Roman"/>
              </a:rPr>
              <a:t>ại</a:t>
            </a:r>
            <a:r>
              <a:rPr sz="2800" spc="303" dirty="0" smtClean="0">
                <a:solidFill>
                  <a:srgbClr val="0000CB"/>
                </a:solidFill>
                <a:latin typeface="Times New Roman"/>
                <a:cs typeface="Times New Roman"/>
              </a:rPr>
              <a:t> </a:t>
            </a:r>
            <a:r>
              <a:rPr sz="2800" spc="0" dirty="0" smtClean="0">
                <a:solidFill>
                  <a:srgbClr val="0000CB"/>
                </a:solidFill>
                <a:latin typeface="Times New Roman"/>
                <a:cs typeface="Times New Roman"/>
              </a:rPr>
              <a:t>Hàn</a:t>
            </a:r>
            <a:r>
              <a:rPr sz="2800" spc="466" dirty="0" smtClean="0">
                <a:solidFill>
                  <a:srgbClr val="0000CB"/>
                </a:solidFill>
                <a:latin typeface="Times New Roman"/>
                <a:cs typeface="Times New Roman"/>
              </a:rPr>
              <a:t> </a:t>
            </a:r>
            <a:r>
              <a:rPr sz="2800" spc="-39" dirty="0" smtClean="0">
                <a:solidFill>
                  <a:srgbClr val="0000CB"/>
                </a:solidFill>
                <a:latin typeface="Times New Roman"/>
                <a:cs typeface="Times New Roman"/>
              </a:rPr>
              <a:t>Q</a:t>
            </a:r>
            <a:r>
              <a:rPr sz="2800" spc="39" dirty="0" smtClean="0">
                <a:solidFill>
                  <a:srgbClr val="0000CB"/>
                </a:solidFill>
                <a:latin typeface="Times New Roman"/>
                <a:cs typeface="Times New Roman"/>
              </a:rPr>
              <a:t>u</a:t>
            </a:r>
            <a:r>
              <a:rPr sz="2800" spc="0" dirty="0" smtClean="0">
                <a:solidFill>
                  <a:srgbClr val="0000CB"/>
                </a:solidFill>
                <a:latin typeface="Times New Roman"/>
                <a:cs typeface="Times New Roman"/>
              </a:rPr>
              <a:t>ốc</a:t>
            </a:r>
            <a:r>
              <a:rPr sz="2800" spc="295" dirty="0" smtClean="0">
                <a:solidFill>
                  <a:srgbClr val="0000CB"/>
                </a:solidFill>
                <a:latin typeface="Times New Roman"/>
                <a:cs typeface="Times New Roman"/>
              </a:rPr>
              <a:t> </a:t>
            </a:r>
            <a:r>
              <a:rPr sz="2800" spc="0" dirty="0" smtClean="0">
                <a:solidFill>
                  <a:srgbClr val="0000CB"/>
                </a:solidFill>
                <a:latin typeface="Times New Roman"/>
                <a:cs typeface="Times New Roman"/>
              </a:rPr>
              <a:t>&amp;</a:t>
            </a:r>
            <a:r>
              <a:rPr sz="2800" spc="127" dirty="0" smtClean="0">
                <a:solidFill>
                  <a:srgbClr val="0000CB"/>
                </a:solidFill>
                <a:latin typeface="Times New Roman"/>
                <a:cs typeface="Times New Roman"/>
              </a:rPr>
              <a:t> </a:t>
            </a:r>
            <a:r>
              <a:rPr sz="2800" spc="0" dirty="0" smtClean="0">
                <a:solidFill>
                  <a:srgbClr val="0000CB"/>
                </a:solidFill>
                <a:latin typeface="Times New Roman"/>
                <a:cs typeface="Times New Roman"/>
              </a:rPr>
              <a:t>Trung </a:t>
            </a:r>
            <a:r>
              <a:rPr sz="2800" spc="52" dirty="0" smtClean="0">
                <a:solidFill>
                  <a:srgbClr val="0000CB"/>
                </a:solidFill>
                <a:latin typeface="Times New Roman"/>
                <a:cs typeface="Times New Roman"/>
              </a:rPr>
              <a:t> </a:t>
            </a:r>
            <a:r>
              <a:rPr sz="2800" spc="0" dirty="0" smtClean="0">
                <a:solidFill>
                  <a:srgbClr val="0000CB"/>
                </a:solidFill>
                <a:latin typeface="Times New Roman"/>
                <a:cs typeface="Times New Roman"/>
              </a:rPr>
              <a:t>Q</a:t>
            </a:r>
            <a:r>
              <a:rPr sz="2800" spc="-9" dirty="0" smtClean="0">
                <a:solidFill>
                  <a:srgbClr val="0000CB"/>
                </a:solidFill>
                <a:latin typeface="Times New Roman"/>
                <a:cs typeface="Times New Roman"/>
              </a:rPr>
              <a:t>u</a:t>
            </a:r>
            <a:r>
              <a:rPr sz="2800" spc="50" dirty="0" smtClean="0">
                <a:solidFill>
                  <a:srgbClr val="0000CB"/>
                </a:solidFill>
                <a:latin typeface="Times New Roman"/>
                <a:cs typeface="Times New Roman"/>
              </a:rPr>
              <a:t>ố</a:t>
            </a:r>
            <a:r>
              <a:rPr sz="2800" spc="0" dirty="0" smtClean="0">
                <a:solidFill>
                  <a:srgbClr val="0000CB"/>
                </a:solidFill>
                <a:latin typeface="Times New Roman"/>
                <a:cs typeface="Times New Roman"/>
              </a:rPr>
              <a:t>c</a:t>
            </a:r>
            <a:endParaRPr sz="2800">
              <a:latin typeface="Times New Roman"/>
              <a:cs typeface="Times New Roman"/>
            </a:endParaRPr>
          </a:p>
        </p:txBody>
      </p:sp>
      <p:sp>
        <p:nvSpPr>
          <p:cNvPr id="3" name="object 3"/>
          <p:cNvSpPr txBox="1"/>
          <p:nvPr/>
        </p:nvSpPr>
        <p:spPr>
          <a:xfrm>
            <a:off x="774700" y="1473200"/>
            <a:ext cx="9144000" cy="5734050"/>
          </a:xfrm>
          <a:prstGeom prst="rect">
            <a:avLst/>
          </a:prstGeom>
        </p:spPr>
        <p:txBody>
          <a:bodyPr wrap="square" lIns="0" tIns="0" rIns="0" bIns="0" rtlCol="0">
            <a:noAutofit/>
          </a:bodyPr>
          <a:lstStyle/>
          <a:p>
            <a:pPr>
              <a:lnSpc>
                <a:spcPts val="850"/>
              </a:lnSpc>
              <a:spcBef>
                <a:spcPts val="49"/>
              </a:spcBef>
            </a:pPr>
            <a:endParaRPr sz="850"/>
          </a:p>
          <a:p>
            <a:pPr marL="95199">
              <a:lnSpc>
                <a:spcPct val="100585"/>
              </a:lnSpc>
              <a:spcBef>
                <a:spcPts val="4000"/>
              </a:spcBef>
            </a:pPr>
            <a:r>
              <a:rPr sz="1200" spc="0" dirty="0" smtClean="0">
                <a:solidFill>
                  <a:srgbClr val="0000FE"/>
                </a:solidFill>
                <a:latin typeface="Tahoma"/>
                <a:cs typeface="Tahoma"/>
                <a:hlinkClick r:id="rId3"/>
              </a:rPr>
              <a:t>(</a:t>
            </a:r>
            <a:r>
              <a:rPr sz="1200" spc="-29" dirty="0" smtClean="0">
                <a:solidFill>
                  <a:srgbClr val="0000FE"/>
                </a:solidFill>
                <a:latin typeface="Tahoma"/>
                <a:cs typeface="Tahoma"/>
                <a:hlinkClick r:id="rId3"/>
              </a:rPr>
              <a:t>h</a:t>
            </a:r>
            <a:r>
              <a:rPr sz="1200" spc="0" dirty="0" smtClean="0">
                <a:solidFill>
                  <a:srgbClr val="0000FE"/>
                </a:solidFill>
                <a:latin typeface="Tahoma"/>
                <a:cs typeface="Tahoma"/>
                <a:hlinkClick r:id="rId3"/>
              </a:rPr>
              <a:t>tt</a:t>
            </a:r>
            <a:r>
              <a:rPr sz="1200" spc="34" dirty="0" smtClean="0">
                <a:solidFill>
                  <a:srgbClr val="0000FE"/>
                </a:solidFill>
                <a:latin typeface="Tahoma"/>
                <a:cs typeface="Tahoma"/>
                <a:hlinkClick r:id="rId3"/>
              </a:rPr>
              <a:t>p</a:t>
            </a:r>
            <a:r>
              <a:rPr sz="1200" spc="0" dirty="0" smtClean="0">
                <a:solidFill>
                  <a:srgbClr val="0000FE"/>
                </a:solidFill>
                <a:latin typeface="Tahoma"/>
                <a:cs typeface="Tahoma"/>
                <a:hlinkClick r:id="rId3"/>
              </a:rPr>
              <a:t>:</a:t>
            </a:r>
            <a:r>
              <a:rPr sz="1200" spc="-34" dirty="0" smtClean="0">
                <a:solidFill>
                  <a:srgbClr val="0000FE"/>
                </a:solidFill>
                <a:latin typeface="Tahoma"/>
                <a:cs typeface="Tahoma"/>
                <a:hlinkClick r:id="rId3"/>
              </a:rPr>
              <a:t>/</a:t>
            </a:r>
            <a:r>
              <a:rPr sz="1200" spc="0" dirty="0" smtClean="0">
                <a:solidFill>
                  <a:srgbClr val="0000FE"/>
                </a:solidFill>
                <a:latin typeface="Tahoma"/>
                <a:cs typeface="Tahoma"/>
                <a:hlinkClick r:id="rId3"/>
              </a:rPr>
              <a:t>/www.who</a:t>
            </a:r>
            <a:r>
              <a:rPr sz="1200" spc="29" dirty="0" smtClean="0">
                <a:solidFill>
                  <a:srgbClr val="0000FE"/>
                </a:solidFill>
                <a:latin typeface="Tahoma"/>
                <a:cs typeface="Tahoma"/>
                <a:hlinkClick r:id="rId3"/>
              </a:rPr>
              <a:t>.</a:t>
            </a:r>
            <a:r>
              <a:rPr sz="1200" spc="0" dirty="0" smtClean="0">
                <a:solidFill>
                  <a:srgbClr val="0000FE"/>
                </a:solidFill>
                <a:latin typeface="Tahoma"/>
                <a:cs typeface="Tahoma"/>
                <a:hlinkClick r:id="rId3"/>
              </a:rPr>
              <a:t>i</a:t>
            </a:r>
            <a:r>
              <a:rPr sz="1200" spc="-44" dirty="0" smtClean="0">
                <a:solidFill>
                  <a:srgbClr val="0000FE"/>
                </a:solidFill>
                <a:latin typeface="Tahoma"/>
                <a:cs typeface="Tahoma"/>
                <a:hlinkClick r:id="rId3"/>
              </a:rPr>
              <a:t>n</a:t>
            </a:r>
            <a:r>
              <a:rPr sz="1200" spc="0" dirty="0" smtClean="0">
                <a:solidFill>
                  <a:srgbClr val="0000FE"/>
                </a:solidFill>
                <a:latin typeface="Tahoma"/>
                <a:cs typeface="Tahoma"/>
                <a:hlinkClick r:id="rId3"/>
              </a:rPr>
              <a:t>t/csr/</a:t>
            </a:r>
            <a:r>
              <a:rPr sz="1200" spc="50" dirty="0" smtClean="0">
                <a:solidFill>
                  <a:srgbClr val="0000FE"/>
                </a:solidFill>
                <a:latin typeface="Tahoma"/>
                <a:cs typeface="Tahoma"/>
                <a:hlinkClick r:id="rId3"/>
              </a:rPr>
              <a:t>d</a:t>
            </a:r>
            <a:r>
              <a:rPr sz="1200" spc="0" dirty="0" smtClean="0">
                <a:solidFill>
                  <a:srgbClr val="0000FE"/>
                </a:solidFill>
                <a:latin typeface="Tahoma"/>
                <a:cs typeface="Tahoma"/>
                <a:hlinkClick r:id="rId3"/>
              </a:rPr>
              <a:t>ise</a:t>
            </a:r>
            <a:r>
              <a:rPr sz="1200" spc="29" dirty="0" smtClean="0">
                <a:solidFill>
                  <a:srgbClr val="0000FE"/>
                </a:solidFill>
                <a:latin typeface="Tahoma"/>
                <a:cs typeface="Tahoma"/>
                <a:hlinkClick r:id="rId3"/>
              </a:rPr>
              <a:t>a</a:t>
            </a:r>
            <a:r>
              <a:rPr sz="1200" spc="0" dirty="0" smtClean="0">
                <a:solidFill>
                  <a:srgbClr val="0000FE"/>
                </a:solidFill>
                <a:latin typeface="Tahoma"/>
                <a:cs typeface="Tahoma"/>
                <a:hlinkClick r:id="rId3"/>
              </a:rPr>
              <a:t>s</a:t>
            </a:r>
            <a:r>
              <a:rPr sz="1200" spc="34" dirty="0" smtClean="0">
                <a:solidFill>
                  <a:srgbClr val="0000FE"/>
                </a:solidFill>
                <a:latin typeface="Tahoma"/>
                <a:cs typeface="Tahoma"/>
                <a:hlinkClick r:id="rId3"/>
              </a:rPr>
              <a:t>e</a:t>
            </a:r>
            <a:r>
              <a:rPr sz="1200" spc="0" dirty="0" smtClean="0">
                <a:solidFill>
                  <a:srgbClr val="0000FE"/>
                </a:solidFill>
                <a:latin typeface="Tahoma"/>
                <a:cs typeface="Tahoma"/>
                <a:hlinkClick r:id="rId3"/>
              </a:rPr>
              <a:t>/coronavirus_</a:t>
            </a:r>
            <a:r>
              <a:rPr sz="1200" spc="-34" dirty="0" smtClean="0">
                <a:solidFill>
                  <a:srgbClr val="0000FE"/>
                </a:solidFill>
                <a:latin typeface="Tahoma"/>
                <a:cs typeface="Tahoma"/>
                <a:hlinkClick r:id="rId3"/>
              </a:rPr>
              <a:t>i</a:t>
            </a:r>
            <a:r>
              <a:rPr sz="1200" spc="0" dirty="0" smtClean="0">
                <a:solidFill>
                  <a:srgbClr val="0000FE"/>
                </a:solidFill>
                <a:latin typeface="Tahoma"/>
                <a:cs typeface="Tahoma"/>
                <a:hlinkClick r:id="rId3"/>
              </a:rPr>
              <a:t>nfectio</a:t>
            </a:r>
            <a:r>
              <a:rPr sz="1200" spc="-29" dirty="0" smtClean="0">
                <a:solidFill>
                  <a:srgbClr val="0000FE"/>
                </a:solidFill>
                <a:latin typeface="Tahoma"/>
                <a:cs typeface="Tahoma"/>
                <a:hlinkClick r:id="rId3"/>
              </a:rPr>
              <a:t>n</a:t>
            </a:r>
            <a:r>
              <a:rPr sz="1200" spc="0" dirty="0" smtClean="0">
                <a:solidFill>
                  <a:srgbClr val="0000FE"/>
                </a:solidFill>
                <a:latin typeface="Tahoma"/>
                <a:cs typeface="Tahoma"/>
                <a:hlinkClick r:id="rId3"/>
              </a:rPr>
              <a:t>s</a:t>
            </a:r>
            <a:r>
              <a:rPr sz="1200" spc="54" dirty="0" smtClean="0">
                <a:solidFill>
                  <a:srgbClr val="0000FE"/>
                </a:solidFill>
                <a:latin typeface="Tahoma"/>
                <a:cs typeface="Tahoma"/>
                <a:hlinkClick r:id="rId3"/>
              </a:rPr>
              <a:t>/</a:t>
            </a:r>
            <a:r>
              <a:rPr sz="1200" spc="0" dirty="0" smtClean="0">
                <a:solidFill>
                  <a:srgbClr val="0000FE"/>
                </a:solidFill>
                <a:latin typeface="Tahoma"/>
                <a:cs typeface="Tahoma"/>
                <a:hlinkClick r:id="rId3"/>
              </a:rPr>
              <a:t>me</a:t>
            </a:r>
            <a:r>
              <a:rPr sz="1200" spc="29" dirty="0" smtClean="0">
                <a:solidFill>
                  <a:srgbClr val="0000FE"/>
                </a:solidFill>
                <a:latin typeface="Tahoma"/>
                <a:cs typeface="Tahoma"/>
                <a:hlinkClick r:id="rId3"/>
              </a:rPr>
              <a:t>r</a:t>
            </a:r>
            <a:r>
              <a:rPr sz="1200" spc="0" dirty="0" smtClean="0">
                <a:solidFill>
                  <a:srgbClr val="0000FE"/>
                </a:solidFill>
                <a:latin typeface="Tahoma"/>
                <a:cs typeface="Tahoma"/>
                <a:hlinkClick r:id="rId3"/>
              </a:rPr>
              <a:t>s</a:t>
            </a:r>
            <a:r>
              <a:rPr sz="1200" spc="29" dirty="0" smtClean="0">
                <a:solidFill>
                  <a:srgbClr val="0000FE"/>
                </a:solidFill>
                <a:latin typeface="Tahoma"/>
                <a:cs typeface="Tahoma"/>
                <a:hlinkClick r:id="rId3"/>
              </a:rPr>
              <a:t>-</a:t>
            </a:r>
            <a:r>
              <a:rPr sz="1200" spc="0" dirty="0" smtClean="0">
                <a:solidFill>
                  <a:srgbClr val="0000FE"/>
                </a:solidFill>
                <a:latin typeface="Tahoma"/>
                <a:cs typeface="Tahoma"/>
                <a:hlinkClick r:id="rId3"/>
              </a:rPr>
              <a:t>sit</a:t>
            </a:r>
            <a:r>
              <a:rPr sz="1200" spc="-29" dirty="0" smtClean="0">
                <a:solidFill>
                  <a:srgbClr val="0000FE"/>
                </a:solidFill>
                <a:latin typeface="Tahoma"/>
                <a:cs typeface="Tahoma"/>
                <a:hlinkClick r:id="rId3"/>
              </a:rPr>
              <a:t>u</a:t>
            </a:r>
            <a:r>
              <a:rPr sz="1200" spc="0" dirty="0" smtClean="0">
                <a:solidFill>
                  <a:srgbClr val="0000FE"/>
                </a:solidFill>
                <a:latin typeface="Tahoma"/>
                <a:cs typeface="Tahoma"/>
                <a:hlinkClick r:id="rId3"/>
              </a:rPr>
              <a:t>atio</a:t>
            </a:r>
            <a:r>
              <a:rPr sz="1200" spc="-25" dirty="0" smtClean="0">
                <a:solidFill>
                  <a:srgbClr val="0000FE"/>
                </a:solidFill>
                <a:latin typeface="Tahoma"/>
                <a:cs typeface="Tahoma"/>
                <a:hlinkClick r:id="rId3"/>
              </a:rPr>
              <a:t>n</a:t>
            </a:r>
            <a:r>
              <a:rPr sz="1200" spc="0" dirty="0" smtClean="0">
                <a:solidFill>
                  <a:srgbClr val="0000FE"/>
                </a:solidFill>
                <a:latin typeface="Tahoma"/>
                <a:cs typeface="Tahoma"/>
                <a:hlinkClick r:id="rId3"/>
              </a:rPr>
              <a:t>-</a:t>
            </a:r>
            <a:r>
              <a:rPr sz="1200" spc="34" dirty="0" smtClean="0">
                <a:solidFill>
                  <a:srgbClr val="0000FE"/>
                </a:solidFill>
                <a:latin typeface="Tahoma"/>
                <a:cs typeface="Tahoma"/>
                <a:hlinkClick r:id="rId3"/>
              </a:rPr>
              <a:t>a</a:t>
            </a:r>
            <a:r>
              <a:rPr sz="1200" spc="0" dirty="0" smtClean="0">
                <a:solidFill>
                  <a:srgbClr val="0000FE"/>
                </a:solidFill>
                <a:latin typeface="Tahoma"/>
                <a:cs typeface="Tahoma"/>
                <a:hlinkClick r:id="rId3"/>
              </a:rPr>
              <a:t>s</a:t>
            </a:r>
            <a:r>
              <a:rPr sz="1200" spc="29" dirty="0" smtClean="0">
                <a:solidFill>
                  <a:srgbClr val="0000FE"/>
                </a:solidFill>
                <a:latin typeface="Tahoma"/>
                <a:cs typeface="Tahoma"/>
                <a:hlinkClick r:id="rId3"/>
              </a:rPr>
              <a:t>s</a:t>
            </a:r>
            <a:r>
              <a:rPr sz="1200" spc="0" dirty="0" smtClean="0">
                <a:solidFill>
                  <a:srgbClr val="0000FE"/>
                </a:solidFill>
                <a:latin typeface="Tahoma"/>
                <a:cs typeface="Tahoma"/>
                <a:hlinkClick r:id="rId3"/>
              </a:rPr>
              <a:t>e</a:t>
            </a:r>
            <a:r>
              <a:rPr sz="1200" spc="34" dirty="0" smtClean="0">
                <a:solidFill>
                  <a:srgbClr val="0000FE"/>
                </a:solidFill>
                <a:latin typeface="Tahoma"/>
                <a:cs typeface="Tahoma"/>
                <a:hlinkClick r:id="rId3"/>
              </a:rPr>
              <a:t>s</a:t>
            </a:r>
            <a:r>
              <a:rPr sz="1200" spc="0" dirty="0" smtClean="0">
                <a:solidFill>
                  <a:srgbClr val="0000FE"/>
                </a:solidFill>
                <a:latin typeface="Tahoma"/>
                <a:cs typeface="Tahoma"/>
                <a:hlinkClick r:id="rId3"/>
              </a:rPr>
              <a:t>sm</a:t>
            </a:r>
            <a:r>
              <a:rPr sz="1200" spc="25" dirty="0" smtClean="0">
                <a:solidFill>
                  <a:srgbClr val="0000FE"/>
                </a:solidFill>
                <a:latin typeface="Tahoma"/>
                <a:cs typeface="Tahoma"/>
                <a:hlinkClick r:id="rId3"/>
              </a:rPr>
              <a:t>e</a:t>
            </a:r>
            <a:r>
              <a:rPr sz="1200" spc="0" dirty="0" smtClean="0">
                <a:solidFill>
                  <a:srgbClr val="0000FE"/>
                </a:solidFill>
                <a:latin typeface="Tahoma"/>
                <a:cs typeface="Tahoma"/>
                <a:hlinkClick r:id="rId3"/>
              </a:rPr>
              <a:t>nt</a:t>
            </a:r>
            <a:r>
              <a:rPr sz="1200" spc="-25" dirty="0" smtClean="0">
                <a:solidFill>
                  <a:srgbClr val="0000FE"/>
                </a:solidFill>
                <a:latin typeface="Tahoma"/>
                <a:cs typeface="Tahoma"/>
                <a:hlinkClick r:id="rId3"/>
              </a:rPr>
              <a:t>0</a:t>
            </a:r>
            <a:r>
              <a:rPr sz="1200" spc="0" dirty="0" smtClean="0">
                <a:solidFill>
                  <a:srgbClr val="0000FE"/>
                </a:solidFill>
                <a:latin typeface="Tahoma"/>
                <a:cs typeface="Tahoma"/>
                <a:hlinkClick r:id="rId3"/>
              </a:rPr>
              <a:t>9-06.</a:t>
            </a:r>
            <a:r>
              <a:rPr sz="1200" spc="-29" dirty="0" smtClean="0">
                <a:solidFill>
                  <a:srgbClr val="0000FE"/>
                </a:solidFill>
                <a:latin typeface="Tahoma"/>
                <a:cs typeface="Tahoma"/>
                <a:hlinkClick r:id="rId3"/>
              </a:rPr>
              <a:t>p</a:t>
            </a:r>
            <a:r>
              <a:rPr sz="1200" spc="0" dirty="0" smtClean="0">
                <a:solidFill>
                  <a:srgbClr val="0000FE"/>
                </a:solidFill>
                <a:latin typeface="Tahoma"/>
                <a:cs typeface="Tahoma"/>
                <a:hlinkClick r:id="rId3"/>
              </a:rPr>
              <a:t>df?</a:t>
            </a:r>
            <a:r>
              <a:rPr sz="1200" spc="-34" dirty="0" smtClean="0">
                <a:solidFill>
                  <a:srgbClr val="0000FE"/>
                </a:solidFill>
                <a:latin typeface="Tahoma"/>
                <a:cs typeface="Tahoma"/>
              </a:rPr>
              <a:t>u</a:t>
            </a:r>
            <a:r>
              <a:rPr sz="1200" spc="0" dirty="0" smtClean="0">
                <a:solidFill>
                  <a:srgbClr val="0000FE"/>
                </a:solidFill>
                <a:latin typeface="Tahoma"/>
                <a:cs typeface="Tahoma"/>
              </a:rPr>
              <a:t>a=1)</a:t>
            </a:r>
            <a:endParaRPr sz="1200">
              <a:latin typeface="Tahoma"/>
              <a:cs typeface="Tahoma"/>
            </a:endParaRPr>
          </a:p>
          <a:p>
            <a:pPr marL="2717698">
              <a:lnSpc>
                <a:spcPct val="100585"/>
              </a:lnSpc>
              <a:spcBef>
                <a:spcPts val="17051"/>
              </a:spcBef>
            </a:pPr>
            <a:r>
              <a:rPr sz="2400" spc="0" dirty="0" smtClean="0">
                <a:solidFill>
                  <a:srgbClr val="FE0000"/>
                </a:solidFill>
                <a:latin typeface="Tahoma"/>
                <a:cs typeface="Tahoma"/>
              </a:rPr>
              <a:t>C</a:t>
            </a:r>
            <a:r>
              <a:rPr sz="2400" spc="14" dirty="0" smtClean="0">
                <a:solidFill>
                  <a:srgbClr val="FE0000"/>
                </a:solidFill>
                <a:latin typeface="Tahoma"/>
                <a:cs typeface="Tahoma"/>
              </a:rPr>
              <a:t>h</a:t>
            </a:r>
            <a:r>
              <a:rPr sz="2400" spc="0" dirty="0" smtClean="0">
                <a:solidFill>
                  <a:srgbClr val="FE0000"/>
                </a:solidFill>
                <a:latin typeface="Tahoma"/>
                <a:cs typeface="Tahoma"/>
              </a:rPr>
              <a:t>ưa</a:t>
            </a:r>
            <a:r>
              <a:rPr sz="2400" spc="722" dirty="0" smtClean="0">
                <a:solidFill>
                  <a:srgbClr val="FE0000"/>
                </a:solidFill>
                <a:latin typeface="Tahoma"/>
                <a:cs typeface="Tahoma"/>
              </a:rPr>
              <a:t> </a:t>
            </a:r>
            <a:r>
              <a:rPr sz="2400" spc="0" dirty="0" smtClean="0">
                <a:solidFill>
                  <a:srgbClr val="FE0000"/>
                </a:solidFill>
                <a:latin typeface="Tahoma"/>
                <a:cs typeface="Tahoma"/>
              </a:rPr>
              <a:t>có</a:t>
            </a:r>
            <a:r>
              <a:rPr sz="2400" spc="291" dirty="0" smtClean="0">
                <a:solidFill>
                  <a:srgbClr val="FE0000"/>
                </a:solidFill>
                <a:latin typeface="Tahoma"/>
                <a:cs typeface="Tahoma"/>
              </a:rPr>
              <a:t> </a:t>
            </a:r>
            <a:r>
              <a:rPr sz="2400" spc="0" dirty="0" smtClean="0">
                <a:solidFill>
                  <a:srgbClr val="FE0000"/>
                </a:solidFill>
                <a:latin typeface="Tahoma"/>
                <a:cs typeface="Tahoma"/>
              </a:rPr>
              <a:t>th</a:t>
            </a:r>
            <a:r>
              <a:rPr sz="2400" spc="25" dirty="0" smtClean="0">
                <a:solidFill>
                  <a:srgbClr val="FE0000"/>
                </a:solidFill>
                <a:latin typeface="Tahoma"/>
                <a:cs typeface="Tahoma"/>
              </a:rPr>
              <a:t>a</a:t>
            </a:r>
            <a:r>
              <a:rPr sz="2400" spc="0" dirty="0" smtClean="0">
                <a:solidFill>
                  <a:srgbClr val="FE0000"/>
                </a:solidFill>
                <a:latin typeface="Tahoma"/>
                <a:cs typeface="Tahoma"/>
              </a:rPr>
              <a:t>y</a:t>
            </a:r>
            <a:r>
              <a:rPr sz="2400" spc="677" dirty="0" smtClean="0">
                <a:solidFill>
                  <a:srgbClr val="FE0000"/>
                </a:solidFill>
                <a:latin typeface="Tahoma"/>
                <a:cs typeface="Tahoma"/>
              </a:rPr>
              <a:t> </a:t>
            </a:r>
            <a:r>
              <a:rPr sz="2400" spc="-39" dirty="0" smtClean="0">
                <a:solidFill>
                  <a:srgbClr val="FE0000"/>
                </a:solidFill>
                <a:latin typeface="Tahoma"/>
                <a:cs typeface="Tahoma"/>
              </a:rPr>
              <a:t>đ</a:t>
            </a:r>
            <a:r>
              <a:rPr sz="2400" spc="22" dirty="0" smtClean="0">
                <a:solidFill>
                  <a:srgbClr val="FE0000"/>
                </a:solidFill>
                <a:latin typeface="Tahoma"/>
                <a:cs typeface="Tahoma"/>
              </a:rPr>
              <a:t>ổ</a:t>
            </a:r>
            <a:r>
              <a:rPr sz="2400" spc="0" dirty="0" smtClean="0">
                <a:solidFill>
                  <a:srgbClr val="FE0000"/>
                </a:solidFill>
                <a:latin typeface="Tahoma"/>
                <a:cs typeface="Tahoma"/>
              </a:rPr>
              <a:t>i</a:t>
            </a:r>
            <a:r>
              <a:rPr sz="2400" spc="-160" dirty="0" smtClean="0">
                <a:solidFill>
                  <a:srgbClr val="FE0000"/>
                </a:solidFill>
                <a:latin typeface="Tahoma"/>
                <a:cs typeface="Tahoma"/>
              </a:rPr>
              <a:t> </a:t>
            </a:r>
            <a:r>
              <a:rPr sz="2400" spc="0" dirty="0" smtClean="0">
                <a:solidFill>
                  <a:srgbClr val="FE0000"/>
                </a:solidFill>
                <a:latin typeface="Tahoma"/>
                <a:cs typeface="Tahoma"/>
              </a:rPr>
              <a:t>đá</a:t>
            </a:r>
            <a:r>
              <a:rPr sz="2400" spc="25" dirty="0" smtClean="0">
                <a:solidFill>
                  <a:srgbClr val="FE0000"/>
                </a:solidFill>
                <a:latin typeface="Tahoma"/>
                <a:cs typeface="Tahoma"/>
              </a:rPr>
              <a:t>n</a:t>
            </a:r>
            <a:r>
              <a:rPr sz="2400" spc="0" dirty="0" smtClean="0">
                <a:solidFill>
                  <a:srgbClr val="FE0000"/>
                </a:solidFill>
                <a:latin typeface="Tahoma"/>
                <a:cs typeface="Tahoma"/>
              </a:rPr>
              <a:t>g</a:t>
            </a:r>
            <a:r>
              <a:rPr sz="2400" spc="603" dirty="0" smtClean="0">
                <a:solidFill>
                  <a:srgbClr val="FE0000"/>
                </a:solidFill>
                <a:latin typeface="Tahoma"/>
                <a:cs typeface="Tahoma"/>
              </a:rPr>
              <a:t> </a:t>
            </a:r>
            <a:r>
              <a:rPr sz="2400" spc="-9" dirty="0" smtClean="0">
                <a:solidFill>
                  <a:srgbClr val="FE0000"/>
                </a:solidFill>
                <a:latin typeface="Tahoma"/>
                <a:cs typeface="Tahoma"/>
              </a:rPr>
              <a:t>k</a:t>
            </a:r>
            <a:r>
              <a:rPr sz="2400" spc="0" dirty="0" smtClean="0">
                <a:solidFill>
                  <a:srgbClr val="FE0000"/>
                </a:solidFill>
                <a:latin typeface="Tahoma"/>
                <a:cs typeface="Tahoma"/>
              </a:rPr>
              <a:t>ể</a:t>
            </a:r>
            <a:r>
              <a:rPr sz="2400" spc="382" dirty="0" smtClean="0">
                <a:solidFill>
                  <a:srgbClr val="FE0000"/>
                </a:solidFill>
                <a:latin typeface="Tahoma"/>
                <a:cs typeface="Tahoma"/>
              </a:rPr>
              <a:t> </a:t>
            </a:r>
            <a:r>
              <a:rPr sz="2400" spc="0" dirty="0" smtClean="0">
                <a:solidFill>
                  <a:srgbClr val="FE0000"/>
                </a:solidFill>
                <a:latin typeface="Tahoma"/>
                <a:cs typeface="Tahoma"/>
              </a:rPr>
              <a:t>n</a:t>
            </a:r>
            <a:r>
              <a:rPr sz="2400" spc="-25" dirty="0" smtClean="0">
                <a:solidFill>
                  <a:srgbClr val="FE0000"/>
                </a:solidFill>
                <a:latin typeface="Tahoma"/>
                <a:cs typeface="Tahoma"/>
              </a:rPr>
              <a:t>à</a:t>
            </a:r>
            <a:r>
              <a:rPr sz="2400" spc="0" dirty="0" smtClean="0">
                <a:solidFill>
                  <a:srgbClr val="FE0000"/>
                </a:solidFill>
                <a:latin typeface="Tahoma"/>
                <a:cs typeface="Tahoma"/>
              </a:rPr>
              <a:t>o</a:t>
            </a:r>
            <a:r>
              <a:rPr sz="2400" spc="487" dirty="0" smtClean="0">
                <a:solidFill>
                  <a:srgbClr val="FE0000"/>
                </a:solidFill>
                <a:latin typeface="Tahoma"/>
                <a:cs typeface="Tahoma"/>
              </a:rPr>
              <a:t> </a:t>
            </a:r>
            <a:r>
              <a:rPr sz="2400" spc="25" dirty="0" smtClean="0">
                <a:solidFill>
                  <a:srgbClr val="FE0000"/>
                </a:solidFill>
                <a:latin typeface="Tahoma"/>
                <a:cs typeface="Tahoma"/>
              </a:rPr>
              <a:t>v</a:t>
            </a:r>
            <a:r>
              <a:rPr sz="2400" spc="0" dirty="0" smtClean="0">
                <a:solidFill>
                  <a:srgbClr val="FE0000"/>
                </a:solidFill>
                <a:latin typeface="Tahoma"/>
                <a:cs typeface="Tahoma"/>
              </a:rPr>
              <a:t>ề</a:t>
            </a:r>
            <a:r>
              <a:rPr sz="2400" spc="267" dirty="0" smtClean="0">
                <a:solidFill>
                  <a:srgbClr val="FE0000"/>
                </a:solidFill>
                <a:latin typeface="Tahoma"/>
                <a:cs typeface="Tahoma"/>
              </a:rPr>
              <a:t> </a:t>
            </a:r>
            <a:r>
              <a:rPr sz="2400" spc="0" dirty="0" smtClean="0">
                <a:solidFill>
                  <a:srgbClr val="FE0000"/>
                </a:solidFill>
                <a:latin typeface="Tahoma"/>
                <a:cs typeface="Tahoma"/>
              </a:rPr>
              <a:t>sinh</a:t>
            </a:r>
            <a:r>
              <a:rPr sz="2400" spc="684" dirty="0" smtClean="0">
                <a:solidFill>
                  <a:srgbClr val="FE0000"/>
                </a:solidFill>
                <a:latin typeface="Tahoma"/>
                <a:cs typeface="Tahoma"/>
              </a:rPr>
              <a:t> </a:t>
            </a:r>
            <a:r>
              <a:rPr sz="2400" spc="29" dirty="0" smtClean="0">
                <a:solidFill>
                  <a:srgbClr val="FE0000"/>
                </a:solidFill>
                <a:latin typeface="Tahoma"/>
                <a:cs typeface="Tahoma"/>
              </a:rPr>
              <a:t>h</a:t>
            </a:r>
            <a:r>
              <a:rPr sz="2400" spc="-29" dirty="0" smtClean="0">
                <a:solidFill>
                  <a:srgbClr val="FE0000"/>
                </a:solidFill>
                <a:latin typeface="Tahoma"/>
                <a:cs typeface="Tahoma"/>
              </a:rPr>
              <a:t>ọ</a:t>
            </a:r>
            <a:r>
              <a:rPr sz="2400" spc="0" dirty="0" smtClean="0">
                <a:solidFill>
                  <a:srgbClr val="FE0000"/>
                </a:solidFill>
                <a:latin typeface="Tahoma"/>
                <a:cs typeface="Tahoma"/>
              </a:rPr>
              <a:t>c</a:t>
            </a:r>
            <a:endParaRPr sz="2400">
              <a:latin typeface="Tahoma"/>
              <a:cs typeface="Tahoma"/>
            </a:endParaRPr>
          </a:p>
          <a:p>
            <a:pPr marR="591947" algn="r">
              <a:lnSpc>
                <a:spcPct val="100585"/>
              </a:lnSpc>
              <a:spcBef>
                <a:spcPts val="14852"/>
              </a:spcBef>
            </a:pPr>
            <a:r>
              <a:rPr sz="1800" spc="0" dirty="0" smtClean="0">
                <a:solidFill>
                  <a:srgbClr val="0000FE"/>
                </a:solidFill>
                <a:latin typeface="Tahoma"/>
                <a:cs typeface="Tahoma"/>
              </a:rPr>
              <a:t>(W</a:t>
            </a:r>
            <a:r>
              <a:rPr sz="1800" spc="-29" dirty="0" smtClean="0">
                <a:solidFill>
                  <a:srgbClr val="0000FE"/>
                </a:solidFill>
                <a:latin typeface="Tahoma"/>
                <a:cs typeface="Tahoma"/>
              </a:rPr>
              <a:t>H</a:t>
            </a:r>
            <a:r>
              <a:rPr sz="1800" spc="0" dirty="0" smtClean="0">
                <a:solidFill>
                  <a:srgbClr val="0000FE"/>
                </a:solidFill>
                <a:latin typeface="Tahoma"/>
                <a:cs typeface="Tahoma"/>
              </a:rPr>
              <a:t>O</a:t>
            </a:r>
            <a:r>
              <a:rPr sz="1800" spc="-34" dirty="0" smtClean="0">
                <a:solidFill>
                  <a:srgbClr val="0000FE"/>
                </a:solidFill>
                <a:latin typeface="Tahoma"/>
                <a:cs typeface="Tahoma"/>
              </a:rPr>
              <a:t> </a:t>
            </a:r>
            <a:r>
              <a:rPr sz="1800" spc="0" dirty="0" smtClean="0">
                <a:solidFill>
                  <a:srgbClr val="0000FE"/>
                </a:solidFill>
                <a:latin typeface="Tahoma"/>
                <a:cs typeface="Tahoma"/>
              </a:rPr>
              <a:t>Jun</a:t>
            </a:r>
            <a:r>
              <a:rPr sz="1800" spc="39" dirty="0" smtClean="0">
                <a:solidFill>
                  <a:srgbClr val="0000FE"/>
                </a:solidFill>
                <a:latin typeface="Tahoma"/>
                <a:cs typeface="Tahoma"/>
              </a:rPr>
              <a:t> </a:t>
            </a:r>
            <a:r>
              <a:rPr sz="1800" spc="0" dirty="0" smtClean="0">
                <a:solidFill>
                  <a:srgbClr val="0000FE"/>
                </a:solidFill>
                <a:latin typeface="Tahoma"/>
                <a:cs typeface="Tahoma"/>
              </a:rPr>
              <a:t>09 2</a:t>
            </a:r>
            <a:r>
              <a:rPr sz="1800" spc="39" dirty="0" smtClean="0">
                <a:solidFill>
                  <a:srgbClr val="0000FE"/>
                </a:solidFill>
                <a:latin typeface="Tahoma"/>
                <a:cs typeface="Tahoma"/>
              </a:rPr>
              <a:t>0</a:t>
            </a:r>
            <a:r>
              <a:rPr sz="1800" spc="0" dirty="0" smtClean="0">
                <a:solidFill>
                  <a:srgbClr val="0000FE"/>
                </a:solidFill>
                <a:latin typeface="Tahoma"/>
                <a:cs typeface="Tahoma"/>
              </a:rPr>
              <a:t>1</a:t>
            </a:r>
            <a:r>
              <a:rPr sz="1800" spc="34" dirty="0" smtClean="0">
                <a:solidFill>
                  <a:srgbClr val="0000FE"/>
                </a:solidFill>
                <a:latin typeface="Tahoma"/>
                <a:cs typeface="Tahoma"/>
              </a:rPr>
              <a:t>5</a:t>
            </a:r>
            <a:r>
              <a:rPr sz="1800" spc="0" dirty="0" smtClean="0">
                <a:solidFill>
                  <a:srgbClr val="0000FE"/>
                </a:solidFill>
                <a:latin typeface="Tahoma"/>
                <a:cs typeface="Tahoma"/>
              </a:rPr>
              <a:t>)</a:t>
            </a:r>
            <a:endParaRPr sz="1800">
              <a:latin typeface="Tahoma"/>
              <a:cs typeface="Tahoma"/>
            </a:endParaRPr>
          </a:p>
        </p:txBody>
      </p:sp>
      <p:sp>
        <p:nvSpPr>
          <p:cNvPr id="2" name="object 2"/>
          <p:cNvSpPr txBox="1"/>
          <p:nvPr/>
        </p:nvSpPr>
        <p:spPr>
          <a:xfrm>
            <a:off x="1885950" y="1133475"/>
            <a:ext cx="762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FF0000"/>
                </a:solidFill>
                <a:latin typeface="Times New Roman" pitchFamily="18" charset="0"/>
                <a:cs typeface="Times New Roman" pitchFamily="18" charset="0"/>
              </a:rPr>
              <a:t>Tổ chức Y tế Thế giới WHO đã tiến hành họp Uỷ ban khẩn cấp theo Điều lệ Y tế quốc tế lần thứ 9 và đưa ra những đánh giá sau:</a:t>
            </a:r>
            <a:br>
              <a:rPr lang="vi-VN" sz="3200" b="1" dirty="0">
                <a:solidFill>
                  <a:srgbClr val="FF0000"/>
                </a:solidFill>
                <a:latin typeface="Times New Roman" pitchFamily="18" charset="0"/>
                <a:cs typeface="Times New Roman" pitchFamily="18" charset="0"/>
              </a:rPr>
            </a:br>
            <a:endParaRPr lang="en-US" sz="3200" dirty="0">
              <a:solidFill>
                <a:srgbClr val="FF0000"/>
              </a:solidFill>
            </a:endParaRPr>
          </a:p>
        </p:txBody>
      </p:sp>
      <p:sp>
        <p:nvSpPr>
          <p:cNvPr id="3" name="Content Placeholder 2"/>
          <p:cNvSpPr>
            <a:spLocks noGrp="1"/>
          </p:cNvSpPr>
          <p:nvPr>
            <p:ph sz="quarter" idx="1"/>
          </p:nvPr>
        </p:nvSpPr>
        <p:spPr>
          <a:xfrm>
            <a:off x="534670" y="1763183"/>
            <a:ext cx="9536430" cy="5370153"/>
          </a:xfrm>
        </p:spPr>
        <p:txBody>
          <a:bodyPr/>
          <a:lstStyle/>
          <a:p>
            <a:pPr marL="0" indent="0">
              <a:buNone/>
            </a:pPr>
            <a:r>
              <a:rPr lang="vi-VN" sz="2000" b="1" dirty="0" smtClean="0">
                <a:solidFill>
                  <a:srgbClr val="0000FF"/>
                </a:solidFill>
                <a:latin typeface="Times New Roman" pitchFamily="18" charset="0"/>
                <a:cs typeface="Times New Roman" pitchFamily="18" charset="0"/>
              </a:rPr>
              <a:t>1</a:t>
            </a:r>
            <a:r>
              <a:rPr lang="vi-VN" sz="2000" b="1" dirty="0">
                <a:solidFill>
                  <a:srgbClr val="0000FF"/>
                </a:solidFill>
                <a:latin typeface="Times New Roman" pitchFamily="18" charset="0"/>
                <a:cs typeface="Times New Roman" pitchFamily="18" charset="0"/>
              </a:rPr>
              <a:t>. Dịch bệnh tại Hàn Quốc chưa phải là một sự kiện y tế công cộng đe dọa tới sức khỏe toàn cầu.</a:t>
            </a:r>
            <a:br>
              <a:rPr lang="vi-VN" sz="2000" b="1" dirty="0">
                <a:solidFill>
                  <a:srgbClr val="0000FF"/>
                </a:solidFill>
                <a:latin typeface="Times New Roman" pitchFamily="18" charset="0"/>
                <a:cs typeface="Times New Roman" pitchFamily="18" charset="0"/>
              </a:rPr>
            </a:br>
            <a:r>
              <a:rPr lang="vi-VN" sz="2000" b="1" dirty="0">
                <a:solidFill>
                  <a:srgbClr val="0000FF"/>
                </a:solidFill>
                <a:latin typeface="Times New Roman" pitchFamily="18" charset="0"/>
                <a:cs typeface="Times New Roman" pitchFamily="18" charset="0"/>
              </a:rPr>
              <a:t/>
            </a:r>
            <a:br>
              <a:rPr lang="vi-VN" sz="2000" b="1" dirty="0">
                <a:solidFill>
                  <a:srgbClr val="0000FF"/>
                </a:solidFill>
                <a:latin typeface="Times New Roman" pitchFamily="18" charset="0"/>
                <a:cs typeface="Times New Roman" pitchFamily="18" charset="0"/>
              </a:rPr>
            </a:br>
            <a:r>
              <a:rPr lang="vi-VN" sz="2000" b="1" dirty="0">
                <a:solidFill>
                  <a:srgbClr val="0000FF"/>
                </a:solidFill>
                <a:latin typeface="Times New Roman" pitchFamily="18" charset="0"/>
                <a:cs typeface="Times New Roman" pitchFamily="18" charset="0"/>
              </a:rPr>
              <a:t>2. Một số yếu tố góp phần làm cho dịch bệnh tại Hàn Quốc lan truyền khó kiểm soát:</a:t>
            </a:r>
            <a:endParaRPr lang="vi-VN" sz="2000" b="1" dirty="0">
              <a:solidFill>
                <a:srgbClr val="0000FF"/>
              </a:solidFill>
              <a:latin typeface="Times New Roman" pitchFamily="18" charset="0"/>
              <a:cs typeface="Times New Roman" pitchFamily="18" charset="0"/>
            </a:endParaRPr>
          </a:p>
          <a:p>
            <a:r>
              <a:rPr lang="vi-VN" sz="2000" b="1" dirty="0">
                <a:solidFill>
                  <a:srgbClr val="0000FF"/>
                </a:solidFill>
                <a:latin typeface="Times New Roman" pitchFamily="18" charset="0"/>
                <a:cs typeface="Times New Roman" pitchFamily="18" charset="0"/>
              </a:rPr>
              <a:t>MERS –CoV là một bệnh mới với hầu hết các nhân viên y tế Hàn Quốc.</a:t>
            </a:r>
            <a:endParaRPr lang="vi-VN" sz="2000" b="1" dirty="0">
              <a:solidFill>
                <a:srgbClr val="0000FF"/>
              </a:solidFill>
              <a:latin typeface="Times New Roman" pitchFamily="18" charset="0"/>
              <a:cs typeface="Times New Roman" pitchFamily="18" charset="0"/>
            </a:endParaRPr>
          </a:p>
          <a:p>
            <a:r>
              <a:rPr lang="vi-VN" sz="2000" b="1" dirty="0">
                <a:solidFill>
                  <a:srgbClr val="0000FF"/>
                </a:solidFill>
                <a:latin typeface="Times New Roman" pitchFamily="18" charset="0"/>
                <a:cs typeface="Times New Roman" pitchFamily="18" charset="0"/>
              </a:rPr>
              <a:t>Các biện pháp kiểm soát nhiễm khuẩn tại bệnh viện chưa được thực hiện tốt.</a:t>
            </a:r>
            <a:endParaRPr lang="vi-VN" sz="2000" b="1" dirty="0">
              <a:solidFill>
                <a:srgbClr val="0000FF"/>
              </a:solidFill>
              <a:latin typeface="Times New Roman" pitchFamily="18" charset="0"/>
              <a:cs typeface="Times New Roman" pitchFamily="18" charset="0"/>
            </a:endParaRPr>
          </a:p>
          <a:p>
            <a:r>
              <a:rPr lang="vi-VN" sz="2000" b="1" dirty="0">
                <a:solidFill>
                  <a:srgbClr val="0000FF"/>
                </a:solidFill>
                <a:latin typeface="Times New Roman" pitchFamily="18" charset="0"/>
                <a:cs typeface="Times New Roman" pitchFamily="18" charset="0"/>
              </a:rPr>
              <a:t>Các phòng hồi sức tại bệnh viện quá đông và có nhiều giường bệnh trong một phòng dễ dàng bị lây truyền bệnh đường hô hấp.</a:t>
            </a:r>
            <a:endParaRPr lang="vi-VN" sz="2000" b="1" dirty="0">
              <a:solidFill>
                <a:srgbClr val="0000FF"/>
              </a:solidFill>
              <a:latin typeface="Times New Roman" pitchFamily="18" charset="0"/>
              <a:cs typeface="Times New Roman" pitchFamily="18" charset="0"/>
            </a:endParaRPr>
          </a:p>
          <a:p>
            <a:r>
              <a:rPr lang="vi-VN" sz="2000" b="1" dirty="0">
                <a:solidFill>
                  <a:srgbClr val="0000FF"/>
                </a:solidFill>
                <a:latin typeface="Times New Roman" pitchFamily="18" charset="0"/>
                <a:cs typeface="Times New Roman" pitchFamily="18" charset="0"/>
              </a:rPr>
              <a:t>Người dân có thói quen đi khám tại các cơ sở y tế khi có bệnh.</a:t>
            </a:r>
            <a:endParaRPr lang="vi-VN" sz="2000" b="1" dirty="0">
              <a:solidFill>
                <a:srgbClr val="0000FF"/>
              </a:solidFill>
              <a:latin typeface="Times New Roman" pitchFamily="18" charset="0"/>
              <a:cs typeface="Times New Roman" pitchFamily="18" charset="0"/>
            </a:endParaRPr>
          </a:p>
          <a:p>
            <a:r>
              <a:rPr lang="vi-VN" sz="2000" b="1" dirty="0">
                <a:solidFill>
                  <a:srgbClr val="0000FF"/>
                </a:solidFill>
                <a:latin typeface="Times New Roman" pitchFamily="18" charset="0"/>
                <a:cs typeface="Times New Roman" pitchFamily="18" charset="0"/>
              </a:rPr>
              <a:t>Phong tục khi đau ốm có nhiều người thân, bạn bè, các thành viên gia đình đến thăm, chăm sóc người bệnh tại bệnh viện làm cho lây nhiễm thế hệ hai giữa những người có tiếp xúc.</a:t>
            </a:r>
            <a:endParaRPr lang="vi-VN" sz="2000" b="1" dirty="0">
              <a:solidFill>
                <a:srgbClr val="0000FF"/>
              </a:solidFill>
              <a:latin typeface="Times New Roman" pitchFamily="18" charset="0"/>
              <a:cs typeface="Times New Roman" pitchFamily="18" charset="0"/>
            </a:endParaRPr>
          </a:p>
          <a:p>
            <a:r>
              <a:rPr lang="vi-VN" sz="2000" b="1" dirty="0">
                <a:solidFill>
                  <a:srgbClr val="0000FF"/>
                </a:solidFill>
                <a:latin typeface="Times New Roman" pitchFamily="18" charset="0"/>
                <a:cs typeface="Times New Roman" pitchFamily="18" charset="0"/>
              </a:rPr>
              <a:t>Hiện nay, Hàn Quốc bổ sung dịch vụ tư vấn qua đường dây nóng hỗ trợ 19 ngôn ngữ khác nhau, trong đó có tiếng Việt, đồng thời gửi tin nhắn tới những người thuộc diện theo dõi để nhắc nhở họ tự theo dõi sức khỏe và báo cáo với cơ quan y tế nếu có triệu chứng.</a:t>
            </a:r>
            <a:r>
              <a:rPr lang="vi-VN" sz="2000" b="1" dirty="0">
                <a:latin typeface="Times New Roman" pitchFamily="18" charset="0"/>
                <a:cs typeface="Times New Roman" pitchFamily="18" charset="0"/>
              </a:rPr>
              <a:t/>
            </a:r>
            <a:br>
              <a:rPr lang="vi-VN" sz="2000" b="1" dirty="0">
                <a:latin typeface="Times New Roman" pitchFamily="18" charset="0"/>
                <a:cs typeface="Times New Roman" pitchFamily="18" charset="0"/>
              </a:rPr>
            </a:br>
            <a:endParaRPr lang="vi-VN"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9543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74700" y="34925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FEFE"/>
          </a:solidFill>
        </p:spPr>
        <p:txBody>
          <a:bodyPr wrap="square" lIns="0" tIns="0" rIns="0" bIns="0" rtlCol="0">
            <a:noAutofit/>
          </a:bodyPr>
          <a:lstStyle/>
          <a:p>
            <a:endParaRPr/>
          </a:p>
        </p:txBody>
      </p:sp>
      <p:sp>
        <p:nvSpPr>
          <p:cNvPr id="6" name="object 6"/>
          <p:cNvSpPr/>
          <p:nvPr/>
        </p:nvSpPr>
        <p:spPr>
          <a:xfrm>
            <a:off x="774700" y="1457325"/>
            <a:ext cx="9144000" cy="31750"/>
          </a:xfrm>
          <a:custGeom>
            <a:avLst/>
            <a:gdLst/>
            <a:ahLst/>
            <a:cxnLst/>
            <a:rect l="l" t="t" r="r" b="b"/>
            <a:pathLst>
              <a:path w="9144000" h="31750">
                <a:moveTo>
                  <a:pt x="0" y="0"/>
                </a:moveTo>
                <a:lnTo>
                  <a:pt x="9144000" y="0"/>
                </a:lnTo>
                <a:lnTo>
                  <a:pt x="9144000" y="31750"/>
                </a:lnTo>
                <a:lnTo>
                  <a:pt x="0" y="31750"/>
                </a:lnTo>
                <a:lnTo>
                  <a:pt x="0" y="0"/>
                </a:lnTo>
                <a:close/>
              </a:path>
            </a:pathLst>
          </a:custGeom>
          <a:solidFill>
            <a:srgbClr val="FEFE00"/>
          </a:solidFill>
        </p:spPr>
        <p:txBody>
          <a:bodyPr wrap="square" lIns="0" tIns="0" rIns="0" bIns="0" rtlCol="0">
            <a:noAutofit/>
          </a:bodyPr>
          <a:lstStyle/>
          <a:p>
            <a:endParaRPr/>
          </a:p>
        </p:txBody>
      </p:sp>
      <p:sp>
        <p:nvSpPr>
          <p:cNvPr id="7" name="object 7"/>
          <p:cNvSpPr/>
          <p:nvPr/>
        </p:nvSpPr>
        <p:spPr>
          <a:xfrm>
            <a:off x="895350" y="711200"/>
            <a:ext cx="1346200" cy="692150"/>
          </a:xfrm>
          <a:custGeom>
            <a:avLst/>
            <a:gdLst/>
            <a:ahLst/>
            <a:cxnLst/>
            <a:rect l="l" t="t" r="r" b="b"/>
            <a:pathLst>
              <a:path w="1346200" h="692150">
                <a:moveTo>
                  <a:pt x="1289050" y="590550"/>
                </a:moveTo>
                <a:lnTo>
                  <a:pt x="1282700" y="590550"/>
                </a:lnTo>
                <a:lnTo>
                  <a:pt x="1289050" y="622300"/>
                </a:lnTo>
                <a:lnTo>
                  <a:pt x="1295400" y="622300"/>
                </a:lnTo>
                <a:lnTo>
                  <a:pt x="1295400" y="590550"/>
                </a:lnTo>
                <a:lnTo>
                  <a:pt x="1289050" y="590550"/>
                </a:lnTo>
                <a:close/>
              </a:path>
              <a:path w="1346200" h="692150">
                <a:moveTo>
                  <a:pt x="1295400" y="374650"/>
                </a:moveTo>
                <a:lnTo>
                  <a:pt x="1295400" y="381000"/>
                </a:lnTo>
                <a:lnTo>
                  <a:pt x="1301750" y="381000"/>
                </a:lnTo>
                <a:lnTo>
                  <a:pt x="1295400" y="368300"/>
                </a:lnTo>
                <a:lnTo>
                  <a:pt x="1295400" y="374650"/>
                </a:lnTo>
                <a:close/>
              </a:path>
              <a:path w="1346200" h="692150">
                <a:moveTo>
                  <a:pt x="1289050" y="463550"/>
                </a:moveTo>
                <a:lnTo>
                  <a:pt x="1282700" y="463550"/>
                </a:lnTo>
                <a:lnTo>
                  <a:pt x="1289050" y="495300"/>
                </a:lnTo>
                <a:lnTo>
                  <a:pt x="1289050" y="463550"/>
                </a:lnTo>
                <a:close/>
              </a:path>
              <a:path w="1346200" h="692150">
                <a:moveTo>
                  <a:pt x="1289050" y="304800"/>
                </a:moveTo>
                <a:lnTo>
                  <a:pt x="1282700" y="304800"/>
                </a:lnTo>
                <a:lnTo>
                  <a:pt x="1289050" y="330200"/>
                </a:lnTo>
                <a:lnTo>
                  <a:pt x="1289050" y="304800"/>
                </a:lnTo>
                <a:close/>
              </a:path>
              <a:path w="1346200" h="692150">
                <a:moveTo>
                  <a:pt x="1289050" y="330200"/>
                </a:moveTo>
                <a:lnTo>
                  <a:pt x="1282700" y="304800"/>
                </a:lnTo>
                <a:lnTo>
                  <a:pt x="1282700" y="330200"/>
                </a:lnTo>
                <a:lnTo>
                  <a:pt x="1289050" y="330200"/>
                </a:lnTo>
                <a:close/>
              </a:path>
              <a:path w="1346200" h="692150">
                <a:moveTo>
                  <a:pt x="1282700" y="355600"/>
                </a:moveTo>
                <a:lnTo>
                  <a:pt x="1276350" y="349250"/>
                </a:lnTo>
                <a:lnTo>
                  <a:pt x="1282700" y="387350"/>
                </a:lnTo>
                <a:lnTo>
                  <a:pt x="1282700" y="355600"/>
                </a:lnTo>
                <a:close/>
              </a:path>
              <a:path w="1346200" h="692150">
                <a:moveTo>
                  <a:pt x="1282700" y="387350"/>
                </a:moveTo>
                <a:lnTo>
                  <a:pt x="1276350" y="349250"/>
                </a:lnTo>
                <a:lnTo>
                  <a:pt x="1276350" y="387350"/>
                </a:lnTo>
                <a:lnTo>
                  <a:pt x="1282700" y="387350"/>
                </a:lnTo>
                <a:close/>
              </a:path>
              <a:path w="1346200" h="692150">
                <a:moveTo>
                  <a:pt x="1270000" y="349250"/>
                </a:moveTo>
                <a:lnTo>
                  <a:pt x="1263650" y="349250"/>
                </a:lnTo>
                <a:lnTo>
                  <a:pt x="1270000" y="381000"/>
                </a:lnTo>
                <a:lnTo>
                  <a:pt x="1270000" y="349250"/>
                </a:lnTo>
                <a:close/>
              </a:path>
              <a:path w="1346200" h="692150">
                <a:moveTo>
                  <a:pt x="1270000" y="381000"/>
                </a:moveTo>
                <a:lnTo>
                  <a:pt x="1263650" y="349250"/>
                </a:lnTo>
                <a:lnTo>
                  <a:pt x="1263650" y="381000"/>
                </a:lnTo>
                <a:lnTo>
                  <a:pt x="1270000" y="381000"/>
                </a:lnTo>
                <a:close/>
              </a:path>
              <a:path w="1346200" h="692150">
                <a:moveTo>
                  <a:pt x="1250950" y="355600"/>
                </a:moveTo>
                <a:lnTo>
                  <a:pt x="1250950" y="368300"/>
                </a:lnTo>
                <a:lnTo>
                  <a:pt x="1244600" y="368300"/>
                </a:lnTo>
                <a:lnTo>
                  <a:pt x="1244600" y="342900"/>
                </a:lnTo>
                <a:lnTo>
                  <a:pt x="1238250" y="342900"/>
                </a:lnTo>
                <a:lnTo>
                  <a:pt x="1244600" y="374650"/>
                </a:lnTo>
                <a:lnTo>
                  <a:pt x="1250950" y="374650"/>
                </a:lnTo>
                <a:lnTo>
                  <a:pt x="1257300" y="381000"/>
                </a:lnTo>
                <a:lnTo>
                  <a:pt x="1250950" y="355600"/>
                </a:lnTo>
                <a:close/>
              </a:path>
              <a:path w="1346200" h="692150">
                <a:moveTo>
                  <a:pt x="1257300" y="342900"/>
                </a:moveTo>
                <a:lnTo>
                  <a:pt x="1250950" y="342900"/>
                </a:lnTo>
                <a:lnTo>
                  <a:pt x="1257300" y="381000"/>
                </a:lnTo>
                <a:lnTo>
                  <a:pt x="1257300" y="342900"/>
                </a:lnTo>
                <a:close/>
              </a:path>
              <a:path w="1346200" h="692150">
                <a:moveTo>
                  <a:pt x="1250950" y="349250"/>
                </a:moveTo>
                <a:lnTo>
                  <a:pt x="1250950" y="355600"/>
                </a:lnTo>
                <a:lnTo>
                  <a:pt x="1257300" y="381000"/>
                </a:lnTo>
                <a:lnTo>
                  <a:pt x="1250950" y="342900"/>
                </a:lnTo>
                <a:lnTo>
                  <a:pt x="1250950" y="349250"/>
                </a:lnTo>
                <a:close/>
              </a:path>
              <a:path w="1346200" h="692150">
                <a:moveTo>
                  <a:pt x="1244600" y="342900"/>
                </a:moveTo>
                <a:lnTo>
                  <a:pt x="1244600" y="368300"/>
                </a:lnTo>
                <a:lnTo>
                  <a:pt x="1244600" y="342900"/>
                </a:lnTo>
                <a:close/>
              </a:path>
              <a:path w="1346200" h="692150">
                <a:moveTo>
                  <a:pt x="1174750" y="336550"/>
                </a:moveTo>
                <a:lnTo>
                  <a:pt x="1174750" y="361950"/>
                </a:lnTo>
                <a:lnTo>
                  <a:pt x="1181100" y="361950"/>
                </a:lnTo>
                <a:lnTo>
                  <a:pt x="1174750" y="342900"/>
                </a:lnTo>
                <a:lnTo>
                  <a:pt x="1181100" y="361950"/>
                </a:lnTo>
                <a:lnTo>
                  <a:pt x="1174750" y="330200"/>
                </a:lnTo>
                <a:lnTo>
                  <a:pt x="1174750" y="355600"/>
                </a:lnTo>
                <a:lnTo>
                  <a:pt x="1174750" y="336550"/>
                </a:lnTo>
                <a:close/>
              </a:path>
              <a:path w="1346200" h="692150">
                <a:moveTo>
                  <a:pt x="1193800" y="558800"/>
                </a:moveTo>
                <a:lnTo>
                  <a:pt x="1193800" y="565150"/>
                </a:lnTo>
                <a:lnTo>
                  <a:pt x="1200150" y="590550"/>
                </a:lnTo>
                <a:lnTo>
                  <a:pt x="1193800" y="527050"/>
                </a:lnTo>
                <a:lnTo>
                  <a:pt x="1193800" y="520700"/>
                </a:lnTo>
                <a:lnTo>
                  <a:pt x="1187450" y="520700"/>
                </a:lnTo>
                <a:lnTo>
                  <a:pt x="1187450" y="558800"/>
                </a:lnTo>
                <a:lnTo>
                  <a:pt x="1193800" y="558800"/>
                </a:lnTo>
                <a:close/>
              </a:path>
              <a:path w="1346200" h="692150">
                <a:moveTo>
                  <a:pt x="1200150" y="527050"/>
                </a:moveTo>
                <a:lnTo>
                  <a:pt x="1193800" y="527050"/>
                </a:lnTo>
                <a:lnTo>
                  <a:pt x="1200150" y="590550"/>
                </a:lnTo>
                <a:lnTo>
                  <a:pt x="1200150" y="527050"/>
                </a:lnTo>
                <a:close/>
              </a:path>
              <a:path w="1346200" h="692150">
                <a:moveTo>
                  <a:pt x="1200150" y="590550"/>
                </a:moveTo>
                <a:lnTo>
                  <a:pt x="1193800" y="565150"/>
                </a:lnTo>
                <a:lnTo>
                  <a:pt x="1193800" y="584200"/>
                </a:lnTo>
                <a:lnTo>
                  <a:pt x="1200150" y="590550"/>
                </a:lnTo>
                <a:close/>
              </a:path>
              <a:path w="1346200" h="692150">
                <a:moveTo>
                  <a:pt x="1200150" y="628650"/>
                </a:moveTo>
                <a:lnTo>
                  <a:pt x="1193800" y="628650"/>
                </a:lnTo>
                <a:lnTo>
                  <a:pt x="1200150" y="654050"/>
                </a:lnTo>
                <a:lnTo>
                  <a:pt x="1206500" y="654050"/>
                </a:lnTo>
                <a:lnTo>
                  <a:pt x="1206500" y="628650"/>
                </a:lnTo>
                <a:lnTo>
                  <a:pt x="1200150" y="628650"/>
                </a:lnTo>
                <a:close/>
              </a:path>
              <a:path w="1346200" h="692150">
                <a:moveTo>
                  <a:pt x="1200150" y="654050"/>
                </a:moveTo>
                <a:lnTo>
                  <a:pt x="1193800" y="628650"/>
                </a:lnTo>
                <a:lnTo>
                  <a:pt x="1174750" y="628650"/>
                </a:lnTo>
                <a:lnTo>
                  <a:pt x="1174750" y="635000"/>
                </a:lnTo>
                <a:lnTo>
                  <a:pt x="1168400" y="635000"/>
                </a:lnTo>
                <a:lnTo>
                  <a:pt x="1168400" y="641350"/>
                </a:lnTo>
                <a:lnTo>
                  <a:pt x="1200150" y="654050"/>
                </a:lnTo>
                <a:close/>
              </a:path>
              <a:path w="1346200" h="692150">
                <a:moveTo>
                  <a:pt x="1168400" y="330200"/>
                </a:moveTo>
                <a:lnTo>
                  <a:pt x="1168400" y="323850"/>
                </a:lnTo>
                <a:lnTo>
                  <a:pt x="1168400" y="361950"/>
                </a:lnTo>
                <a:lnTo>
                  <a:pt x="1174750" y="361950"/>
                </a:lnTo>
                <a:lnTo>
                  <a:pt x="1174750" y="336550"/>
                </a:lnTo>
                <a:lnTo>
                  <a:pt x="1168400" y="330200"/>
                </a:lnTo>
                <a:close/>
              </a:path>
              <a:path w="1346200" h="692150">
                <a:moveTo>
                  <a:pt x="1162050" y="330200"/>
                </a:moveTo>
                <a:lnTo>
                  <a:pt x="1162050" y="342900"/>
                </a:lnTo>
                <a:lnTo>
                  <a:pt x="1162050" y="336550"/>
                </a:lnTo>
                <a:lnTo>
                  <a:pt x="1155700" y="336550"/>
                </a:lnTo>
                <a:lnTo>
                  <a:pt x="1155700" y="317500"/>
                </a:lnTo>
                <a:lnTo>
                  <a:pt x="1149350" y="317500"/>
                </a:lnTo>
                <a:lnTo>
                  <a:pt x="1155700" y="355600"/>
                </a:lnTo>
                <a:lnTo>
                  <a:pt x="1162050" y="355600"/>
                </a:lnTo>
                <a:lnTo>
                  <a:pt x="1162050" y="349250"/>
                </a:lnTo>
                <a:lnTo>
                  <a:pt x="1168400" y="361950"/>
                </a:lnTo>
                <a:lnTo>
                  <a:pt x="1162050" y="330200"/>
                </a:lnTo>
                <a:close/>
              </a:path>
              <a:path w="1346200" h="692150">
                <a:moveTo>
                  <a:pt x="1162050" y="323850"/>
                </a:moveTo>
                <a:lnTo>
                  <a:pt x="1162050" y="330200"/>
                </a:lnTo>
                <a:lnTo>
                  <a:pt x="1168400" y="361950"/>
                </a:lnTo>
                <a:lnTo>
                  <a:pt x="1168400" y="323850"/>
                </a:lnTo>
                <a:lnTo>
                  <a:pt x="1162050" y="323850"/>
                </a:lnTo>
                <a:close/>
              </a:path>
              <a:path w="1346200" h="692150">
                <a:moveTo>
                  <a:pt x="1155700" y="317500"/>
                </a:moveTo>
                <a:lnTo>
                  <a:pt x="1155700" y="336550"/>
                </a:lnTo>
                <a:lnTo>
                  <a:pt x="1155700" y="317500"/>
                </a:lnTo>
                <a:close/>
              </a:path>
              <a:path w="1346200" h="692150">
                <a:moveTo>
                  <a:pt x="1155700" y="355600"/>
                </a:moveTo>
                <a:lnTo>
                  <a:pt x="1149350" y="317500"/>
                </a:lnTo>
                <a:lnTo>
                  <a:pt x="1149350" y="355600"/>
                </a:lnTo>
                <a:lnTo>
                  <a:pt x="1155700" y="355600"/>
                </a:lnTo>
                <a:close/>
              </a:path>
              <a:path w="1346200" h="692150">
                <a:moveTo>
                  <a:pt x="1143000" y="317500"/>
                </a:moveTo>
                <a:lnTo>
                  <a:pt x="1136650" y="317500"/>
                </a:lnTo>
                <a:lnTo>
                  <a:pt x="1143000" y="355600"/>
                </a:lnTo>
                <a:lnTo>
                  <a:pt x="1143000" y="317500"/>
                </a:lnTo>
                <a:close/>
              </a:path>
              <a:path w="1346200" h="692150">
                <a:moveTo>
                  <a:pt x="1143000" y="355600"/>
                </a:moveTo>
                <a:lnTo>
                  <a:pt x="1136650" y="317500"/>
                </a:lnTo>
                <a:lnTo>
                  <a:pt x="1136650" y="355600"/>
                </a:lnTo>
                <a:lnTo>
                  <a:pt x="1143000" y="355600"/>
                </a:lnTo>
                <a:close/>
              </a:path>
              <a:path w="1346200" h="692150">
                <a:moveTo>
                  <a:pt x="1130300" y="311150"/>
                </a:moveTo>
                <a:lnTo>
                  <a:pt x="1123950" y="311150"/>
                </a:lnTo>
                <a:lnTo>
                  <a:pt x="1130300" y="349250"/>
                </a:lnTo>
                <a:lnTo>
                  <a:pt x="1130300" y="311150"/>
                </a:lnTo>
                <a:close/>
              </a:path>
              <a:path w="1346200" h="692150">
                <a:moveTo>
                  <a:pt x="1130300" y="349250"/>
                </a:moveTo>
                <a:lnTo>
                  <a:pt x="1123950" y="311150"/>
                </a:lnTo>
                <a:lnTo>
                  <a:pt x="1123950" y="349250"/>
                </a:lnTo>
                <a:lnTo>
                  <a:pt x="1130300" y="349250"/>
                </a:lnTo>
                <a:close/>
              </a:path>
              <a:path w="1346200" h="692150">
                <a:moveTo>
                  <a:pt x="1092200" y="304800"/>
                </a:moveTo>
                <a:lnTo>
                  <a:pt x="1098550" y="342900"/>
                </a:lnTo>
                <a:lnTo>
                  <a:pt x="1104900" y="342900"/>
                </a:lnTo>
                <a:lnTo>
                  <a:pt x="1104900" y="336550"/>
                </a:lnTo>
                <a:lnTo>
                  <a:pt x="1111250" y="342900"/>
                </a:lnTo>
                <a:lnTo>
                  <a:pt x="1104900" y="317500"/>
                </a:lnTo>
                <a:lnTo>
                  <a:pt x="1111250" y="342900"/>
                </a:lnTo>
                <a:lnTo>
                  <a:pt x="1117600" y="349250"/>
                </a:lnTo>
                <a:lnTo>
                  <a:pt x="1117600" y="311150"/>
                </a:lnTo>
                <a:lnTo>
                  <a:pt x="1104900" y="311150"/>
                </a:lnTo>
                <a:lnTo>
                  <a:pt x="1104900" y="330200"/>
                </a:lnTo>
                <a:lnTo>
                  <a:pt x="1104900" y="311150"/>
                </a:lnTo>
                <a:lnTo>
                  <a:pt x="1098550" y="304800"/>
                </a:lnTo>
                <a:lnTo>
                  <a:pt x="1092200" y="304800"/>
                </a:lnTo>
                <a:close/>
              </a:path>
              <a:path w="1346200" h="692150">
                <a:moveTo>
                  <a:pt x="1098550" y="342900"/>
                </a:moveTo>
                <a:lnTo>
                  <a:pt x="1092200" y="304800"/>
                </a:lnTo>
                <a:lnTo>
                  <a:pt x="1092200" y="342900"/>
                </a:lnTo>
                <a:lnTo>
                  <a:pt x="1098550" y="342900"/>
                </a:lnTo>
                <a:close/>
              </a:path>
              <a:path w="1346200" h="692150">
                <a:moveTo>
                  <a:pt x="1117600" y="311150"/>
                </a:moveTo>
                <a:lnTo>
                  <a:pt x="1117600" y="336550"/>
                </a:lnTo>
                <a:lnTo>
                  <a:pt x="1117600" y="311150"/>
                </a:lnTo>
                <a:close/>
              </a:path>
              <a:path w="1346200" h="692150">
                <a:moveTo>
                  <a:pt x="1079500" y="298450"/>
                </a:moveTo>
                <a:lnTo>
                  <a:pt x="1085850" y="342900"/>
                </a:lnTo>
                <a:lnTo>
                  <a:pt x="1085850" y="336550"/>
                </a:lnTo>
                <a:lnTo>
                  <a:pt x="1092200" y="336550"/>
                </a:lnTo>
                <a:lnTo>
                  <a:pt x="1092200" y="330200"/>
                </a:lnTo>
                <a:lnTo>
                  <a:pt x="1085850" y="323850"/>
                </a:lnTo>
                <a:lnTo>
                  <a:pt x="1085850" y="298450"/>
                </a:lnTo>
                <a:lnTo>
                  <a:pt x="1079500" y="298450"/>
                </a:lnTo>
                <a:close/>
              </a:path>
              <a:path w="1346200" h="692150">
                <a:moveTo>
                  <a:pt x="1085850" y="298450"/>
                </a:moveTo>
                <a:lnTo>
                  <a:pt x="1085850" y="323850"/>
                </a:lnTo>
                <a:lnTo>
                  <a:pt x="1085850" y="298450"/>
                </a:lnTo>
                <a:close/>
              </a:path>
              <a:path w="1346200" h="692150">
                <a:moveTo>
                  <a:pt x="1085850" y="342900"/>
                </a:moveTo>
                <a:lnTo>
                  <a:pt x="1079500" y="298450"/>
                </a:lnTo>
                <a:lnTo>
                  <a:pt x="1079500" y="342900"/>
                </a:lnTo>
                <a:lnTo>
                  <a:pt x="1085850" y="342900"/>
                </a:lnTo>
                <a:close/>
              </a:path>
              <a:path w="1346200" h="692150">
                <a:moveTo>
                  <a:pt x="1073150" y="298450"/>
                </a:moveTo>
                <a:lnTo>
                  <a:pt x="1066800" y="298450"/>
                </a:lnTo>
                <a:lnTo>
                  <a:pt x="1073150" y="336550"/>
                </a:lnTo>
                <a:lnTo>
                  <a:pt x="1073150" y="298450"/>
                </a:lnTo>
                <a:close/>
              </a:path>
              <a:path w="1346200" h="692150">
                <a:moveTo>
                  <a:pt x="1073150" y="336550"/>
                </a:moveTo>
                <a:lnTo>
                  <a:pt x="1066800" y="298450"/>
                </a:lnTo>
                <a:lnTo>
                  <a:pt x="1060450" y="298450"/>
                </a:lnTo>
                <a:lnTo>
                  <a:pt x="1060450" y="317500"/>
                </a:lnTo>
                <a:lnTo>
                  <a:pt x="1060450" y="298450"/>
                </a:lnTo>
                <a:lnTo>
                  <a:pt x="1060450" y="336550"/>
                </a:lnTo>
                <a:lnTo>
                  <a:pt x="1066800" y="336550"/>
                </a:lnTo>
                <a:lnTo>
                  <a:pt x="1060450" y="330200"/>
                </a:lnTo>
                <a:lnTo>
                  <a:pt x="1060450" y="323850"/>
                </a:lnTo>
                <a:lnTo>
                  <a:pt x="1066800" y="336550"/>
                </a:lnTo>
                <a:lnTo>
                  <a:pt x="1060450" y="304800"/>
                </a:lnTo>
                <a:lnTo>
                  <a:pt x="1066800" y="336550"/>
                </a:lnTo>
                <a:lnTo>
                  <a:pt x="1073150" y="336550"/>
                </a:lnTo>
                <a:close/>
              </a:path>
              <a:path w="1346200" h="692150">
                <a:moveTo>
                  <a:pt x="1054100" y="298450"/>
                </a:moveTo>
                <a:lnTo>
                  <a:pt x="1054100" y="292100"/>
                </a:lnTo>
                <a:lnTo>
                  <a:pt x="1054100" y="336550"/>
                </a:lnTo>
                <a:lnTo>
                  <a:pt x="1060450" y="336550"/>
                </a:lnTo>
                <a:lnTo>
                  <a:pt x="1060450" y="298450"/>
                </a:lnTo>
                <a:lnTo>
                  <a:pt x="1054100" y="298450"/>
                </a:lnTo>
                <a:close/>
              </a:path>
              <a:path w="1346200" h="692150">
                <a:moveTo>
                  <a:pt x="1054100" y="336550"/>
                </a:moveTo>
                <a:lnTo>
                  <a:pt x="1054100" y="292100"/>
                </a:lnTo>
                <a:lnTo>
                  <a:pt x="1047750" y="292100"/>
                </a:lnTo>
                <a:lnTo>
                  <a:pt x="1047750" y="336550"/>
                </a:lnTo>
                <a:lnTo>
                  <a:pt x="1054100" y="336550"/>
                </a:lnTo>
                <a:close/>
              </a:path>
              <a:path w="1346200" h="692150">
                <a:moveTo>
                  <a:pt x="996950" y="292100"/>
                </a:moveTo>
                <a:lnTo>
                  <a:pt x="996950" y="304800"/>
                </a:lnTo>
                <a:lnTo>
                  <a:pt x="996950" y="298450"/>
                </a:lnTo>
                <a:lnTo>
                  <a:pt x="990600" y="292100"/>
                </a:lnTo>
                <a:lnTo>
                  <a:pt x="990600" y="273050"/>
                </a:lnTo>
                <a:lnTo>
                  <a:pt x="984250" y="273050"/>
                </a:lnTo>
                <a:lnTo>
                  <a:pt x="984250" y="279400"/>
                </a:lnTo>
                <a:lnTo>
                  <a:pt x="990600" y="323850"/>
                </a:lnTo>
                <a:lnTo>
                  <a:pt x="990600" y="317500"/>
                </a:lnTo>
                <a:lnTo>
                  <a:pt x="996950" y="317500"/>
                </a:lnTo>
                <a:lnTo>
                  <a:pt x="996950" y="311150"/>
                </a:lnTo>
                <a:lnTo>
                  <a:pt x="1003300" y="323850"/>
                </a:lnTo>
                <a:lnTo>
                  <a:pt x="996950" y="292100"/>
                </a:lnTo>
                <a:close/>
              </a:path>
              <a:path w="1346200" h="692150">
                <a:moveTo>
                  <a:pt x="1009650" y="279400"/>
                </a:moveTo>
                <a:lnTo>
                  <a:pt x="1003300" y="279400"/>
                </a:lnTo>
                <a:lnTo>
                  <a:pt x="1009650" y="323850"/>
                </a:lnTo>
                <a:lnTo>
                  <a:pt x="1009650" y="279400"/>
                </a:lnTo>
                <a:close/>
              </a:path>
              <a:path w="1346200" h="692150">
                <a:moveTo>
                  <a:pt x="1003300" y="323850"/>
                </a:moveTo>
                <a:lnTo>
                  <a:pt x="1009650" y="323850"/>
                </a:lnTo>
                <a:lnTo>
                  <a:pt x="1003300" y="279400"/>
                </a:lnTo>
                <a:lnTo>
                  <a:pt x="996950" y="279400"/>
                </a:lnTo>
                <a:lnTo>
                  <a:pt x="996950" y="292100"/>
                </a:lnTo>
                <a:lnTo>
                  <a:pt x="1003300" y="323850"/>
                </a:lnTo>
                <a:close/>
              </a:path>
              <a:path w="1346200" h="692150">
                <a:moveTo>
                  <a:pt x="996950" y="317500"/>
                </a:moveTo>
                <a:lnTo>
                  <a:pt x="996950" y="323850"/>
                </a:lnTo>
                <a:lnTo>
                  <a:pt x="1003300" y="323850"/>
                </a:lnTo>
                <a:lnTo>
                  <a:pt x="996950" y="311150"/>
                </a:lnTo>
                <a:lnTo>
                  <a:pt x="996950" y="317500"/>
                </a:lnTo>
                <a:close/>
              </a:path>
              <a:path w="1346200" h="692150">
                <a:moveTo>
                  <a:pt x="977900" y="292100"/>
                </a:moveTo>
                <a:lnTo>
                  <a:pt x="984250" y="311150"/>
                </a:lnTo>
                <a:lnTo>
                  <a:pt x="977900" y="279400"/>
                </a:lnTo>
                <a:lnTo>
                  <a:pt x="977900" y="304800"/>
                </a:lnTo>
                <a:lnTo>
                  <a:pt x="977900" y="279400"/>
                </a:lnTo>
                <a:lnTo>
                  <a:pt x="971550" y="273050"/>
                </a:lnTo>
                <a:lnTo>
                  <a:pt x="965200" y="273050"/>
                </a:lnTo>
                <a:lnTo>
                  <a:pt x="965200" y="279400"/>
                </a:lnTo>
                <a:lnTo>
                  <a:pt x="971550" y="317500"/>
                </a:lnTo>
                <a:lnTo>
                  <a:pt x="977900" y="317500"/>
                </a:lnTo>
                <a:lnTo>
                  <a:pt x="977900" y="311150"/>
                </a:lnTo>
                <a:lnTo>
                  <a:pt x="984250" y="311150"/>
                </a:lnTo>
                <a:lnTo>
                  <a:pt x="977900" y="292100"/>
                </a:lnTo>
                <a:lnTo>
                  <a:pt x="977900" y="285750"/>
                </a:lnTo>
                <a:lnTo>
                  <a:pt x="977900" y="292100"/>
                </a:lnTo>
                <a:close/>
              </a:path>
              <a:path w="1346200" h="692150">
                <a:moveTo>
                  <a:pt x="971550" y="317500"/>
                </a:moveTo>
                <a:lnTo>
                  <a:pt x="965200" y="279400"/>
                </a:lnTo>
                <a:lnTo>
                  <a:pt x="965200" y="317500"/>
                </a:lnTo>
                <a:lnTo>
                  <a:pt x="971550" y="317500"/>
                </a:lnTo>
                <a:close/>
              </a:path>
              <a:path w="1346200" h="692150">
                <a:moveTo>
                  <a:pt x="984250" y="311150"/>
                </a:moveTo>
                <a:lnTo>
                  <a:pt x="984250" y="317500"/>
                </a:lnTo>
                <a:lnTo>
                  <a:pt x="990600" y="323850"/>
                </a:lnTo>
                <a:lnTo>
                  <a:pt x="984250" y="279400"/>
                </a:lnTo>
                <a:lnTo>
                  <a:pt x="977900" y="279400"/>
                </a:lnTo>
                <a:lnTo>
                  <a:pt x="984250" y="311150"/>
                </a:lnTo>
                <a:close/>
              </a:path>
              <a:path w="1346200" h="692150">
                <a:moveTo>
                  <a:pt x="990600" y="273050"/>
                </a:moveTo>
                <a:lnTo>
                  <a:pt x="990600" y="292100"/>
                </a:lnTo>
                <a:lnTo>
                  <a:pt x="990600" y="273050"/>
                </a:lnTo>
                <a:close/>
              </a:path>
              <a:path w="1346200" h="692150">
                <a:moveTo>
                  <a:pt x="952500" y="311150"/>
                </a:moveTo>
                <a:lnTo>
                  <a:pt x="952500" y="317500"/>
                </a:lnTo>
                <a:lnTo>
                  <a:pt x="958850" y="311150"/>
                </a:lnTo>
                <a:lnTo>
                  <a:pt x="952500" y="266700"/>
                </a:lnTo>
                <a:lnTo>
                  <a:pt x="946150" y="266700"/>
                </a:lnTo>
                <a:lnTo>
                  <a:pt x="946150" y="311150"/>
                </a:lnTo>
                <a:lnTo>
                  <a:pt x="952500" y="311150"/>
                </a:lnTo>
                <a:close/>
              </a:path>
              <a:path w="1346200" h="692150">
                <a:moveTo>
                  <a:pt x="958850" y="266700"/>
                </a:moveTo>
                <a:lnTo>
                  <a:pt x="952500" y="266700"/>
                </a:lnTo>
                <a:lnTo>
                  <a:pt x="958850" y="311150"/>
                </a:lnTo>
                <a:lnTo>
                  <a:pt x="958850" y="266700"/>
                </a:lnTo>
                <a:close/>
              </a:path>
              <a:path w="1346200" h="692150">
                <a:moveTo>
                  <a:pt x="939800" y="260350"/>
                </a:moveTo>
                <a:lnTo>
                  <a:pt x="933450" y="260350"/>
                </a:lnTo>
                <a:lnTo>
                  <a:pt x="939800" y="311150"/>
                </a:lnTo>
                <a:lnTo>
                  <a:pt x="939800" y="260350"/>
                </a:lnTo>
                <a:close/>
              </a:path>
              <a:path w="1346200" h="692150">
                <a:moveTo>
                  <a:pt x="933450" y="311150"/>
                </a:moveTo>
                <a:lnTo>
                  <a:pt x="939800" y="311150"/>
                </a:lnTo>
                <a:lnTo>
                  <a:pt x="933450" y="260350"/>
                </a:lnTo>
                <a:lnTo>
                  <a:pt x="927100" y="260350"/>
                </a:lnTo>
                <a:lnTo>
                  <a:pt x="927100" y="311150"/>
                </a:lnTo>
                <a:lnTo>
                  <a:pt x="933450" y="311150"/>
                </a:lnTo>
                <a:close/>
              </a:path>
              <a:path w="1346200" h="692150">
                <a:moveTo>
                  <a:pt x="920750" y="190500"/>
                </a:moveTo>
                <a:lnTo>
                  <a:pt x="914400" y="184150"/>
                </a:lnTo>
                <a:lnTo>
                  <a:pt x="920750" y="228600"/>
                </a:lnTo>
                <a:lnTo>
                  <a:pt x="920750" y="190500"/>
                </a:lnTo>
                <a:close/>
              </a:path>
              <a:path w="1346200" h="692150">
                <a:moveTo>
                  <a:pt x="914400" y="184150"/>
                </a:moveTo>
                <a:lnTo>
                  <a:pt x="908050" y="184150"/>
                </a:lnTo>
                <a:lnTo>
                  <a:pt x="914400" y="234950"/>
                </a:lnTo>
                <a:lnTo>
                  <a:pt x="914400" y="228600"/>
                </a:lnTo>
                <a:lnTo>
                  <a:pt x="920750" y="228600"/>
                </a:lnTo>
                <a:lnTo>
                  <a:pt x="914400" y="184150"/>
                </a:lnTo>
                <a:close/>
              </a:path>
              <a:path w="1346200" h="692150">
                <a:moveTo>
                  <a:pt x="914400" y="234950"/>
                </a:moveTo>
                <a:lnTo>
                  <a:pt x="908050" y="184150"/>
                </a:lnTo>
                <a:lnTo>
                  <a:pt x="908050" y="228600"/>
                </a:lnTo>
                <a:lnTo>
                  <a:pt x="914400" y="234950"/>
                </a:lnTo>
                <a:close/>
              </a:path>
              <a:path w="1346200" h="692150">
                <a:moveTo>
                  <a:pt x="920750" y="260350"/>
                </a:moveTo>
                <a:lnTo>
                  <a:pt x="914400" y="260350"/>
                </a:lnTo>
                <a:lnTo>
                  <a:pt x="920750" y="304800"/>
                </a:lnTo>
                <a:lnTo>
                  <a:pt x="920750" y="260350"/>
                </a:lnTo>
                <a:close/>
              </a:path>
              <a:path w="1346200" h="692150">
                <a:moveTo>
                  <a:pt x="914400" y="304800"/>
                </a:moveTo>
                <a:lnTo>
                  <a:pt x="920750" y="304800"/>
                </a:lnTo>
                <a:lnTo>
                  <a:pt x="914400" y="260350"/>
                </a:lnTo>
                <a:lnTo>
                  <a:pt x="908050" y="260350"/>
                </a:lnTo>
                <a:lnTo>
                  <a:pt x="908050" y="304800"/>
                </a:lnTo>
                <a:lnTo>
                  <a:pt x="914400" y="304800"/>
                </a:lnTo>
                <a:close/>
              </a:path>
              <a:path w="1346200" h="692150">
                <a:moveTo>
                  <a:pt x="895350" y="298450"/>
                </a:moveTo>
                <a:lnTo>
                  <a:pt x="895350" y="304800"/>
                </a:lnTo>
                <a:lnTo>
                  <a:pt x="901700" y="304800"/>
                </a:lnTo>
                <a:lnTo>
                  <a:pt x="895350" y="254000"/>
                </a:lnTo>
                <a:lnTo>
                  <a:pt x="889000" y="254000"/>
                </a:lnTo>
                <a:lnTo>
                  <a:pt x="889000" y="298450"/>
                </a:lnTo>
                <a:lnTo>
                  <a:pt x="895350" y="298450"/>
                </a:lnTo>
                <a:close/>
              </a:path>
              <a:path w="1346200" h="692150">
                <a:moveTo>
                  <a:pt x="901700" y="254000"/>
                </a:moveTo>
                <a:lnTo>
                  <a:pt x="895350" y="254000"/>
                </a:lnTo>
                <a:lnTo>
                  <a:pt x="901700" y="304800"/>
                </a:lnTo>
                <a:lnTo>
                  <a:pt x="901700" y="254000"/>
                </a:lnTo>
                <a:close/>
              </a:path>
              <a:path w="1346200" h="692150">
                <a:moveTo>
                  <a:pt x="882650" y="247650"/>
                </a:moveTo>
                <a:lnTo>
                  <a:pt x="876300" y="247650"/>
                </a:lnTo>
                <a:lnTo>
                  <a:pt x="882650" y="298450"/>
                </a:lnTo>
                <a:lnTo>
                  <a:pt x="882650" y="247650"/>
                </a:lnTo>
                <a:close/>
              </a:path>
              <a:path w="1346200" h="692150">
                <a:moveTo>
                  <a:pt x="876300" y="298450"/>
                </a:moveTo>
                <a:lnTo>
                  <a:pt x="882650" y="298450"/>
                </a:lnTo>
                <a:lnTo>
                  <a:pt x="876300" y="247650"/>
                </a:lnTo>
                <a:lnTo>
                  <a:pt x="869950" y="247650"/>
                </a:lnTo>
                <a:lnTo>
                  <a:pt x="869950" y="298450"/>
                </a:lnTo>
                <a:lnTo>
                  <a:pt x="876300" y="298450"/>
                </a:lnTo>
                <a:close/>
              </a:path>
              <a:path w="1346200" h="692150">
                <a:moveTo>
                  <a:pt x="863600" y="247650"/>
                </a:moveTo>
                <a:lnTo>
                  <a:pt x="857250" y="241300"/>
                </a:lnTo>
                <a:lnTo>
                  <a:pt x="863600" y="292100"/>
                </a:lnTo>
                <a:lnTo>
                  <a:pt x="863600" y="247650"/>
                </a:lnTo>
                <a:close/>
              </a:path>
              <a:path w="1346200" h="692150">
                <a:moveTo>
                  <a:pt x="857250" y="292100"/>
                </a:moveTo>
                <a:lnTo>
                  <a:pt x="863600" y="292100"/>
                </a:lnTo>
                <a:lnTo>
                  <a:pt x="857250" y="241300"/>
                </a:lnTo>
                <a:lnTo>
                  <a:pt x="850900" y="241300"/>
                </a:lnTo>
                <a:lnTo>
                  <a:pt x="850900" y="292100"/>
                </a:lnTo>
                <a:lnTo>
                  <a:pt x="857250" y="292100"/>
                </a:lnTo>
                <a:close/>
              </a:path>
              <a:path w="1346200" h="692150">
                <a:moveTo>
                  <a:pt x="831850" y="241300"/>
                </a:moveTo>
                <a:lnTo>
                  <a:pt x="825500" y="241300"/>
                </a:lnTo>
                <a:lnTo>
                  <a:pt x="825500" y="266700"/>
                </a:lnTo>
                <a:lnTo>
                  <a:pt x="825500" y="247650"/>
                </a:lnTo>
                <a:lnTo>
                  <a:pt x="819150" y="241300"/>
                </a:lnTo>
                <a:lnTo>
                  <a:pt x="819150" y="228600"/>
                </a:lnTo>
                <a:lnTo>
                  <a:pt x="812800" y="228600"/>
                </a:lnTo>
                <a:lnTo>
                  <a:pt x="806450" y="234950"/>
                </a:lnTo>
                <a:lnTo>
                  <a:pt x="806450" y="241300"/>
                </a:lnTo>
                <a:lnTo>
                  <a:pt x="812800" y="285750"/>
                </a:lnTo>
                <a:lnTo>
                  <a:pt x="819150" y="285750"/>
                </a:lnTo>
                <a:lnTo>
                  <a:pt x="819150" y="279400"/>
                </a:lnTo>
                <a:lnTo>
                  <a:pt x="825500" y="279400"/>
                </a:lnTo>
                <a:lnTo>
                  <a:pt x="825500" y="273050"/>
                </a:lnTo>
                <a:lnTo>
                  <a:pt x="831850" y="285750"/>
                </a:lnTo>
                <a:lnTo>
                  <a:pt x="825500" y="254000"/>
                </a:lnTo>
                <a:lnTo>
                  <a:pt x="831850" y="285750"/>
                </a:lnTo>
                <a:lnTo>
                  <a:pt x="831850" y="241300"/>
                </a:lnTo>
                <a:close/>
              </a:path>
              <a:path w="1346200" h="692150">
                <a:moveTo>
                  <a:pt x="831850" y="234950"/>
                </a:moveTo>
                <a:lnTo>
                  <a:pt x="838200" y="292100"/>
                </a:lnTo>
                <a:lnTo>
                  <a:pt x="838200" y="285750"/>
                </a:lnTo>
                <a:lnTo>
                  <a:pt x="844550" y="285750"/>
                </a:lnTo>
                <a:lnTo>
                  <a:pt x="844550" y="241300"/>
                </a:lnTo>
                <a:lnTo>
                  <a:pt x="838200" y="241300"/>
                </a:lnTo>
                <a:lnTo>
                  <a:pt x="838200" y="234950"/>
                </a:lnTo>
                <a:lnTo>
                  <a:pt x="831850" y="234950"/>
                </a:lnTo>
                <a:close/>
              </a:path>
              <a:path w="1346200" h="692150">
                <a:moveTo>
                  <a:pt x="838200" y="292100"/>
                </a:moveTo>
                <a:lnTo>
                  <a:pt x="831850" y="234950"/>
                </a:lnTo>
                <a:lnTo>
                  <a:pt x="831850" y="292100"/>
                </a:lnTo>
                <a:lnTo>
                  <a:pt x="838200" y="292100"/>
                </a:lnTo>
                <a:close/>
              </a:path>
              <a:path w="1346200" h="692150">
                <a:moveTo>
                  <a:pt x="844550" y="241300"/>
                </a:moveTo>
                <a:lnTo>
                  <a:pt x="844550" y="273050"/>
                </a:lnTo>
                <a:lnTo>
                  <a:pt x="844550" y="241300"/>
                </a:lnTo>
                <a:close/>
              </a:path>
              <a:path w="1346200" h="692150">
                <a:moveTo>
                  <a:pt x="812800" y="285750"/>
                </a:moveTo>
                <a:lnTo>
                  <a:pt x="806450" y="241300"/>
                </a:lnTo>
                <a:lnTo>
                  <a:pt x="806450" y="285750"/>
                </a:lnTo>
                <a:lnTo>
                  <a:pt x="812800" y="285750"/>
                </a:lnTo>
                <a:close/>
              </a:path>
              <a:path w="1346200" h="692150">
                <a:moveTo>
                  <a:pt x="793750" y="228600"/>
                </a:moveTo>
                <a:lnTo>
                  <a:pt x="793750" y="222250"/>
                </a:lnTo>
                <a:lnTo>
                  <a:pt x="787400" y="228600"/>
                </a:lnTo>
                <a:lnTo>
                  <a:pt x="781050" y="228600"/>
                </a:lnTo>
                <a:lnTo>
                  <a:pt x="781050" y="247650"/>
                </a:lnTo>
                <a:lnTo>
                  <a:pt x="781050" y="228600"/>
                </a:lnTo>
                <a:lnTo>
                  <a:pt x="781050" y="273050"/>
                </a:lnTo>
                <a:lnTo>
                  <a:pt x="787400" y="273050"/>
                </a:lnTo>
                <a:lnTo>
                  <a:pt x="781050" y="260350"/>
                </a:lnTo>
                <a:lnTo>
                  <a:pt x="781050" y="254000"/>
                </a:lnTo>
                <a:lnTo>
                  <a:pt x="787400" y="273050"/>
                </a:lnTo>
                <a:lnTo>
                  <a:pt x="781050" y="234950"/>
                </a:lnTo>
                <a:lnTo>
                  <a:pt x="787400" y="273050"/>
                </a:lnTo>
                <a:lnTo>
                  <a:pt x="793750" y="279400"/>
                </a:lnTo>
                <a:lnTo>
                  <a:pt x="793750" y="228600"/>
                </a:lnTo>
                <a:close/>
              </a:path>
              <a:path w="1346200" h="692150">
                <a:moveTo>
                  <a:pt x="774700" y="228600"/>
                </a:moveTo>
                <a:lnTo>
                  <a:pt x="774700" y="222250"/>
                </a:lnTo>
                <a:lnTo>
                  <a:pt x="774700" y="273050"/>
                </a:lnTo>
                <a:lnTo>
                  <a:pt x="781050" y="266700"/>
                </a:lnTo>
                <a:lnTo>
                  <a:pt x="781050" y="228600"/>
                </a:lnTo>
                <a:lnTo>
                  <a:pt x="774700" y="228600"/>
                </a:lnTo>
                <a:close/>
              </a:path>
              <a:path w="1346200" h="692150">
                <a:moveTo>
                  <a:pt x="800100" y="228600"/>
                </a:moveTo>
                <a:lnTo>
                  <a:pt x="793750" y="228600"/>
                </a:lnTo>
                <a:lnTo>
                  <a:pt x="800100" y="279400"/>
                </a:lnTo>
                <a:lnTo>
                  <a:pt x="800100" y="228600"/>
                </a:lnTo>
                <a:close/>
              </a:path>
              <a:path w="1346200" h="692150">
                <a:moveTo>
                  <a:pt x="768350" y="222250"/>
                </a:moveTo>
                <a:lnTo>
                  <a:pt x="762000" y="222250"/>
                </a:lnTo>
                <a:lnTo>
                  <a:pt x="768350" y="273050"/>
                </a:lnTo>
                <a:lnTo>
                  <a:pt x="774700" y="273050"/>
                </a:lnTo>
                <a:lnTo>
                  <a:pt x="774700" y="222250"/>
                </a:lnTo>
                <a:lnTo>
                  <a:pt x="768350" y="222250"/>
                </a:lnTo>
                <a:close/>
              </a:path>
              <a:path w="1346200" h="692150">
                <a:moveTo>
                  <a:pt x="768350" y="273050"/>
                </a:moveTo>
                <a:lnTo>
                  <a:pt x="762000" y="222250"/>
                </a:lnTo>
                <a:lnTo>
                  <a:pt x="762000" y="273050"/>
                </a:lnTo>
                <a:lnTo>
                  <a:pt x="768350" y="273050"/>
                </a:lnTo>
                <a:close/>
              </a:path>
              <a:path w="1346200" h="692150">
                <a:moveTo>
                  <a:pt x="742950" y="266700"/>
                </a:moveTo>
                <a:lnTo>
                  <a:pt x="742950" y="273050"/>
                </a:lnTo>
                <a:lnTo>
                  <a:pt x="749300" y="273050"/>
                </a:lnTo>
                <a:lnTo>
                  <a:pt x="742950" y="215900"/>
                </a:lnTo>
                <a:lnTo>
                  <a:pt x="736600" y="215900"/>
                </a:lnTo>
                <a:lnTo>
                  <a:pt x="736600" y="266700"/>
                </a:lnTo>
                <a:lnTo>
                  <a:pt x="742950" y="266700"/>
                </a:lnTo>
                <a:close/>
              </a:path>
              <a:path w="1346200" h="692150">
                <a:moveTo>
                  <a:pt x="755650" y="215900"/>
                </a:moveTo>
                <a:lnTo>
                  <a:pt x="749300" y="215900"/>
                </a:lnTo>
                <a:lnTo>
                  <a:pt x="755650" y="266700"/>
                </a:lnTo>
                <a:lnTo>
                  <a:pt x="755650" y="215900"/>
                </a:lnTo>
                <a:close/>
              </a:path>
              <a:path w="1346200" h="692150">
                <a:moveTo>
                  <a:pt x="749300" y="215900"/>
                </a:moveTo>
                <a:lnTo>
                  <a:pt x="742950" y="215900"/>
                </a:lnTo>
                <a:lnTo>
                  <a:pt x="749300" y="273050"/>
                </a:lnTo>
                <a:lnTo>
                  <a:pt x="749300" y="266700"/>
                </a:lnTo>
                <a:lnTo>
                  <a:pt x="755650" y="266700"/>
                </a:lnTo>
                <a:lnTo>
                  <a:pt x="749300" y="215900"/>
                </a:lnTo>
                <a:close/>
              </a:path>
              <a:path w="1346200" h="692150">
                <a:moveTo>
                  <a:pt x="717550" y="260350"/>
                </a:moveTo>
                <a:lnTo>
                  <a:pt x="717550" y="266700"/>
                </a:lnTo>
                <a:lnTo>
                  <a:pt x="723900" y="266700"/>
                </a:lnTo>
                <a:lnTo>
                  <a:pt x="717550" y="209550"/>
                </a:lnTo>
                <a:lnTo>
                  <a:pt x="711200" y="209550"/>
                </a:lnTo>
                <a:lnTo>
                  <a:pt x="711200" y="260350"/>
                </a:lnTo>
                <a:lnTo>
                  <a:pt x="717550" y="260350"/>
                </a:lnTo>
                <a:close/>
              </a:path>
              <a:path w="1346200" h="692150">
                <a:moveTo>
                  <a:pt x="730250" y="209550"/>
                </a:moveTo>
                <a:lnTo>
                  <a:pt x="723900" y="209550"/>
                </a:lnTo>
                <a:lnTo>
                  <a:pt x="730250" y="266700"/>
                </a:lnTo>
                <a:lnTo>
                  <a:pt x="730250" y="209550"/>
                </a:lnTo>
                <a:close/>
              </a:path>
              <a:path w="1346200" h="692150">
                <a:moveTo>
                  <a:pt x="723900" y="209550"/>
                </a:moveTo>
                <a:lnTo>
                  <a:pt x="717550" y="209550"/>
                </a:lnTo>
                <a:lnTo>
                  <a:pt x="723900" y="266700"/>
                </a:lnTo>
                <a:lnTo>
                  <a:pt x="730250" y="266700"/>
                </a:lnTo>
                <a:lnTo>
                  <a:pt x="723900" y="209550"/>
                </a:lnTo>
                <a:close/>
              </a:path>
              <a:path w="1346200" h="692150">
                <a:moveTo>
                  <a:pt x="692150" y="254000"/>
                </a:moveTo>
                <a:lnTo>
                  <a:pt x="692150" y="260350"/>
                </a:lnTo>
                <a:lnTo>
                  <a:pt x="698500" y="260350"/>
                </a:lnTo>
                <a:lnTo>
                  <a:pt x="692150" y="203200"/>
                </a:lnTo>
                <a:lnTo>
                  <a:pt x="685800" y="203200"/>
                </a:lnTo>
                <a:lnTo>
                  <a:pt x="685800" y="254000"/>
                </a:lnTo>
                <a:lnTo>
                  <a:pt x="692150" y="254000"/>
                </a:lnTo>
                <a:close/>
              </a:path>
              <a:path w="1346200" h="692150">
                <a:moveTo>
                  <a:pt x="704850" y="203200"/>
                </a:moveTo>
                <a:lnTo>
                  <a:pt x="698500" y="203200"/>
                </a:lnTo>
                <a:lnTo>
                  <a:pt x="704850" y="260350"/>
                </a:lnTo>
                <a:lnTo>
                  <a:pt x="704850" y="203200"/>
                </a:lnTo>
                <a:close/>
              </a:path>
              <a:path w="1346200" h="692150">
                <a:moveTo>
                  <a:pt x="698500" y="203200"/>
                </a:moveTo>
                <a:lnTo>
                  <a:pt x="692150" y="203200"/>
                </a:lnTo>
                <a:lnTo>
                  <a:pt x="698500" y="260350"/>
                </a:lnTo>
                <a:lnTo>
                  <a:pt x="704850" y="260350"/>
                </a:lnTo>
                <a:lnTo>
                  <a:pt x="698500" y="203200"/>
                </a:lnTo>
                <a:close/>
              </a:path>
              <a:path w="1346200" h="692150">
                <a:moveTo>
                  <a:pt x="679450" y="196850"/>
                </a:moveTo>
                <a:lnTo>
                  <a:pt x="673100" y="196850"/>
                </a:lnTo>
                <a:lnTo>
                  <a:pt x="679450" y="254000"/>
                </a:lnTo>
                <a:lnTo>
                  <a:pt x="679450" y="196850"/>
                </a:lnTo>
                <a:close/>
              </a:path>
              <a:path w="1346200" h="692150">
                <a:moveTo>
                  <a:pt x="679450" y="254000"/>
                </a:moveTo>
                <a:lnTo>
                  <a:pt x="673100" y="196850"/>
                </a:lnTo>
                <a:lnTo>
                  <a:pt x="660400" y="196850"/>
                </a:lnTo>
                <a:lnTo>
                  <a:pt x="660400" y="203200"/>
                </a:lnTo>
                <a:lnTo>
                  <a:pt x="666750" y="254000"/>
                </a:lnTo>
                <a:lnTo>
                  <a:pt x="679450" y="254000"/>
                </a:lnTo>
                <a:close/>
              </a:path>
              <a:path w="1346200" h="692150">
                <a:moveTo>
                  <a:pt x="666750" y="254000"/>
                </a:moveTo>
                <a:lnTo>
                  <a:pt x="660400" y="203200"/>
                </a:lnTo>
                <a:lnTo>
                  <a:pt x="660400" y="247650"/>
                </a:lnTo>
                <a:lnTo>
                  <a:pt x="666750" y="254000"/>
                </a:lnTo>
                <a:close/>
              </a:path>
              <a:path w="1346200" h="692150">
                <a:moveTo>
                  <a:pt x="647700" y="247650"/>
                </a:moveTo>
                <a:lnTo>
                  <a:pt x="654050" y="247650"/>
                </a:lnTo>
                <a:lnTo>
                  <a:pt x="647700" y="190500"/>
                </a:lnTo>
                <a:lnTo>
                  <a:pt x="647700" y="184150"/>
                </a:lnTo>
                <a:lnTo>
                  <a:pt x="641350" y="184150"/>
                </a:lnTo>
                <a:lnTo>
                  <a:pt x="641350" y="247650"/>
                </a:lnTo>
                <a:lnTo>
                  <a:pt x="647700" y="247650"/>
                </a:lnTo>
                <a:close/>
              </a:path>
              <a:path w="1346200" h="692150">
                <a:moveTo>
                  <a:pt x="641350" y="247650"/>
                </a:moveTo>
                <a:lnTo>
                  <a:pt x="641350" y="190500"/>
                </a:lnTo>
                <a:lnTo>
                  <a:pt x="635000" y="190500"/>
                </a:lnTo>
                <a:lnTo>
                  <a:pt x="635000" y="247650"/>
                </a:lnTo>
                <a:lnTo>
                  <a:pt x="641350" y="247650"/>
                </a:lnTo>
                <a:close/>
              </a:path>
              <a:path w="1346200" h="692150">
                <a:moveTo>
                  <a:pt x="654050" y="190500"/>
                </a:moveTo>
                <a:lnTo>
                  <a:pt x="647700" y="190500"/>
                </a:lnTo>
                <a:lnTo>
                  <a:pt x="654050" y="247650"/>
                </a:lnTo>
                <a:lnTo>
                  <a:pt x="654050" y="190500"/>
                </a:lnTo>
                <a:close/>
              </a:path>
              <a:path w="1346200" h="692150">
                <a:moveTo>
                  <a:pt x="622300" y="184150"/>
                </a:moveTo>
                <a:lnTo>
                  <a:pt x="622300" y="241300"/>
                </a:lnTo>
                <a:lnTo>
                  <a:pt x="628650" y="234950"/>
                </a:lnTo>
                <a:lnTo>
                  <a:pt x="628650" y="190500"/>
                </a:lnTo>
                <a:lnTo>
                  <a:pt x="622300" y="190500"/>
                </a:lnTo>
                <a:lnTo>
                  <a:pt x="622300" y="184150"/>
                </a:lnTo>
                <a:close/>
              </a:path>
              <a:path w="1346200" h="692150">
                <a:moveTo>
                  <a:pt x="615950" y="177800"/>
                </a:moveTo>
                <a:lnTo>
                  <a:pt x="609600" y="177800"/>
                </a:lnTo>
                <a:lnTo>
                  <a:pt x="615950" y="241300"/>
                </a:lnTo>
                <a:lnTo>
                  <a:pt x="622300" y="241300"/>
                </a:lnTo>
                <a:lnTo>
                  <a:pt x="622300" y="184150"/>
                </a:lnTo>
                <a:lnTo>
                  <a:pt x="615950" y="177800"/>
                </a:lnTo>
                <a:close/>
              </a:path>
              <a:path w="1346200" h="692150">
                <a:moveTo>
                  <a:pt x="609600" y="184150"/>
                </a:moveTo>
                <a:lnTo>
                  <a:pt x="603250" y="184150"/>
                </a:lnTo>
                <a:lnTo>
                  <a:pt x="609600" y="241300"/>
                </a:lnTo>
                <a:lnTo>
                  <a:pt x="615950" y="241300"/>
                </a:lnTo>
                <a:lnTo>
                  <a:pt x="609600" y="177800"/>
                </a:lnTo>
                <a:lnTo>
                  <a:pt x="609600" y="184150"/>
                </a:lnTo>
                <a:close/>
              </a:path>
              <a:path w="1346200" h="692150">
                <a:moveTo>
                  <a:pt x="609600" y="241300"/>
                </a:moveTo>
                <a:lnTo>
                  <a:pt x="603250" y="184150"/>
                </a:lnTo>
                <a:lnTo>
                  <a:pt x="603250" y="234950"/>
                </a:lnTo>
                <a:lnTo>
                  <a:pt x="609600" y="241300"/>
                </a:lnTo>
                <a:close/>
              </a:path>
              <a:path w="1346200" h="692150">
                <a:moveTo>
                  <a:pt x="628650" y="190500"/>
                </a:moveTo>
                <a:lnTo>
                  <a:pt x="628650" y="222250"/>
                </a:lnTo>
                <a:lnTo>
                  <a:pt x="628650" y="190500"/>
                </a:lnTo>
                <a:close/>
              </a:path>
              <a:path w="1346200" h="692150">
                <a:moveTo>
                  <a:pt x="590550" y="171450"/>
                </a:moveTo>
                <a:lnTo>
                  <a:pt x="590550" y="234950"/>
                </a:lnTo>
                <a:lnTo>
                  <a:pt x="596900" y="234950"/>
                </a:lnTo>
                <a:lnTo>
                  <a:pt x="596900" y="177800"/>
                </a:lnTo>
                <a:lnTo>
                  <a:pt x="590550" y="177800"/>
                </a:lnTo>
                <a:lnTo>
                  <a:pt x="590550" y="171450"/>
                </a:lnTo>
                <a:close/>
              </a:path>
              <a:path w="1346200" h="692150">
                <a:moveTo>
                  <a:pt x="584200" y="171450"/>
                </a:moveTo>
                <a:lnTo>
                  <a:pt x="577850" y="171450"/>
                </a:lnTo>
                <a:lnTo>
                  <a:pt x="584200" y="234950"/>
                </a:lnTo>
                <a:lnTo>
                  <a:pt x="590550" y="234950"/>
                </a:lnTo>
                <a:lnTo>
                  <a:pt x="590550" y="171450"/>
                </a:lnTo>
                <a:lnTo>
                  <a:pt x="584200" y="171450"/>
                </a:lnTo>
                <a:close/>
              </a:path>
              <a:path w="1346200" h="692150">
                <a:moveTo>
                  <a:pt x="584200" y="234950"/>
                </a:moveTo>
                <a:lnTo>
                  <a:pt x="577850" y="171450"/>
                </a:lnTo>
                <a:lnTo>
                  <a:pt x="577850" y="234950"/>
                </a:lnTo>
                <a:lnTo>
                  <a:pt x="584200" y="234950"/>
                </a:lnTo>
                <a:close/>
              </a:path>
              <a:path w="1346200" h="692150">
                <a:moveTo>
                  <a:pt x="596900" y="177800"/>
                </a:moveTo>
                <a:lnTo>
                  <a:pt x="596900" y="222250"/>
                </a:lnTo>
                <a:lnTo>
                  <a:pt x="596900" y="177800"/>
                </a:lnTo>
                <a:close/>
              </a:path>
              <a:path w="1346200" h="692150">
                <a:moveTo>
                  <a:pt x="565150" y="165100"/>
                </a:moveTo>
                <a:lnTo>
                  <a:pt x="558800" y="165100"/>
                </a:lnTo>
                <a:lnTo>
                  <a:pt x="565150" y="228600"/>
                </a:lnTo>
                <a:lnTo>
                  <a:pt x="565150" y="165100"/>
                </a:lnTo>
                <a:close/>
              </a:path>
              <a:path w="1346200" h="692150">
                <a:moveTo>
                  <a:pt x="565150" y="228600"/>
                </a:moveTo>
                <a:lnTo>
                  <a:pt x="558800" y="165100"/>
                </a:lnTo>
                <a:lnTo>
                  <a:pt x="546100" y="165100"/>
                </a:lnTo>
                <a:lnTo>
                  <a:pt x="546100" y="171450"/>
                </a:lnTo>
                <a:lnTo>
                  <a:pt x="552450" y="228600"/>
                </a:lnTo>
                <a:lnTo>
                  <a:pt x="565150" y="228600"/>
                </a:lnTo>
                <a:close/>
              </a:path>
              <a:path w="1346200" h="692150">
                <a:moveTo>
                  <a:pt x="552450" y="228600"/>
                </a:moveTo>
                <a:lnTo>
                  <a:pt x="546100" y="171450"/>
                </a:lnTo>
                <a:lnTo>
                  <a:pt x="546100" y="228600"/>
                </a:lnTo>
                <a:lnTo>
                  <a:pt x="552450" y="228600"/>
                </a:lnTo>
                <a:close/>
              </a:path>
              <a:path w="1346200" h="692150">
                <a:moveTo>
                  <a:pt x="533400" y="158750"/>
                </a:moveTo>
                <a:lnTo>
                  <a:pt x="527050" y="158750"/>
                </a:lnTo>
                <a:lnTo>
                  <a:pt x="533400" y="222250"/>
                </a:lnTo>
                <a:lnTo>
                  <a:pt x="533400" y="158750"/>
                </a:lnTo>
                <a:close/>
              </a:path>
              <a:path w="1346200" h="692150">
                <a:moveTo>
                  <a:pt x="533400" y="222250"/>
                </a:moveTo>
                <a:lnTo>
                  <a:pt x="527050" y="158750"/>
                </a:lnTo>
                <a:lnTo>
                  <a:pt x="514350" y="158750"/>
                </a:lnTo>
                <a:lnTo>
                  <a:pt x="514350" y="165100"/>
                </a:lnTo>
                <a:lnTo>
                  <a:pt x="520700" y="222250"/>
                </a:lnTo>
                <a:lnTo>
                  <a:pt x="533400" y="222250"/>
                </a:lnTo>
                <a:close/>
              </a:path>
              <a:path w="1346200" h="692150">
                <a:moveTo>
                  <a:pt x="520700" y="222250"/>
                </a:moveTo>
                <a:lnTo>
                  <a:pt x="514350" y="165100"/>
                </a:lnTo>
                <a:lnTo>
                  <a:pt x="514350" y="222250"/>
                </a:lnTo>
                <a:lnTo>
                  <a:pt x="520700" y="222250"/>
                </a:lnTo>
                <a:close/>
              </a:path>
              <a:path w="1346200" h="692150">
                <a:moveTo>
                  <a:pt x="482600" y="209550"/>
                </a:moveTo>
                <a:lnTo>
                  <a:pt x="482600" y="215900"/>
                </a:lnTo>
                <a:lnTo>
                  <a:pt x="488950" y="215900"/>
                </a:lnTo>
                <a:lnTo>
                  <a:pt x="482600" y="152400"/>
                </a:lnTo>
                <a:lnTo>
                  <a:pt x="476250" y="158750"/>
                </a:lnTo>
                <a:lnTo>
                  <a:pt x="476250" y="203200"/>
                </a:lnTo>
                <a:lnTo>
                  <a:pt x="482600" y="209550"/>
                </a:lnTo>
                <a:close/>
              </a:path>
              <a:path w="1346200" h="692150">
                <a:moveTo>
                  <a:pt x="495300" y="146050"/>
                </a:moveTo>
                <a:lnTo>
                  <a:pt x="495300" y="215900"/>
                </a:lnTo>
                <a:lnTo>
                  <a:pt x="501650" y="215900"/>
                </a:lnTo>
                <a:lnTo>
                  <a:pt x="501650" y="152400"/>
                </a:lnTo>
                <a:lnTo>
                  <a:pt x="495300" y="152400"/>
                </a:lnTo>
                <a:lnTo>
                  <a:pt x="495300" y="146050"/>
                </a:lnTo>
                <a:close/>
              </a:path>
              <a:path w="1346200" h="692150">
                <a:moveTo>
                  <a:pt x="488950" y="146050"/>
                </a:moveTo>
                <a:lnTo>
                  <a:pt x="482600" y="146050"/>
                </a:lnTo>
                <a:lnTo>
                  <a:pt x="488950" y="215900"/>
                </a:lnTo>
                <a:lnTo>
                  <a:pt x="495300" y="215900"/>
                </a:lnTo>
                <a:lnTo>
                  <a:pt x="495300" y="146050"/>
                </a:lnTo>
                <a:lnTo>
                  <a:pt x="488950" y="146050"/>
                </a:lnTo>
                <a:close/>
              </a:path>
              <a:path w="1346200" h="692150">
                <a:moveTo>
                  <a:pt x="501650" y="152400"/>
                </a:moveTo>
                <a:lnTo>
                  <a:pt x="501650" y="203200"/>
                </a:lnTo>
                <a:lnTo>
                  <a:pt x="501650" y="152400"/>
                </a:lnTo>
                <a:close/>
              </a:path>
              <a:path w="1346200" h="692150">
                <a:moveTo>
                  <a:pt x="450850" y="203200"/>
                </a:moveTo>
                <a:lnTo>
                  <a:pt x="450850" y="209550"/>
                </a:lnTo>
                <a:lnTo>
                  <a:pt x="457200" y="209550"/>
                </a:lnTo>
                <a:lnTo>
                  <a:pt x="450850" y="139700"/>
                </a:lnTo>
                <a:lnTo>
                  <a:pt x="444500" y="139700"/>
                </a:lnTo>
                <a:lnTo>
                  <a:pt x="444500" y="203200"/>
                </a:lnTo>
                <a:lnTo>
                  <a:pt x="450850" y="203200"/>
                </a:lnTo>
                <a:close/>
              </a:path>
              <a:path w="1346200" h="692150">
                <a:moveTo>
                  <a:pt x="450850" y="139700"/>
                </a:moveTo>
                <a:lnTo>
                  <a:pt x="457200" y="209550"/>
                </a:lnTo>
                <a:lnTo>
                  <a:pt x="463550" y="209550"/>
                </a:lnTo>
                <a:lnTo>
                  <a:pt x="463550" y="203200"/>
                </a:lnTo>
                <a:lnTo>
                  <a:pt x="469900" y="203200"/>
                </a:lnTo>
                <a:lnTo>
                  <a:pt x="469900" y="146050"/>
                </a:lnTo>
                <a:lnTo>
                  <a:pt x="463550" y="146050"/>
                </a:lnTo>
                <a:lnTo>
                  <a:pt x="463550" y="139700"/>
                </a:lnTo>
                <a:lnTo>
                  <a:pt x="450850" y="139700"/>
                </a:lnTo>
                <a:close/>
              </a:path>
              <a:path w="1346200" h="692150">
                <a:moveTo>
                  <a:pt x="469900" y="146050"/>
                </a:moveTo>
                <a:lnTo>
                  <a:pt x="469900" y="190500"/>
                </a:lnTo>
                <a:lnTo>
                  <a:pt x="469900" y="146050"/>
                </a:lnTo>
                <a:close/>
              </a:path>
              <a:path w="1346200" h="692150">
                <a:moveTo>
                  <a:pt x="412750" y="127000"/>
                </a:moveTo>
                <a:lnTo>
                  <a:pt x="419100" y="203200"/>
                </a:lnTo>
                <a:lnTo>
                  <a:pt x="425450" y="203200"/>
                </a:lnTo>
                <a:lnTo>
                  <a:pt x="425450" y="196850"/>
                </a:lnTo>
                <a:lnTo>
                  <a:pt x="431800" y="196850"/>
                </a:lnTo>
                <a:lnTo>
                  <a:pt x="431800" y="133350"/>
                </a:lnTo>
                <a:lnTo>
                  <a:pt x="425450" y="133350"/>
                </a:lnTo>
                <a:lnTo>
                  <a:pt x="425450" y="127000"/>
                </a:lnTo>
                <a:lnTo>
                  <a:pt x="412750" y="127000"/>
                </a:lnTo>
                <a:close/>
              </a:path>
              <a:path w="1346200" h="692150">
                <a:moveTo>
                  <a:pt x="412750" y="133350"/>
                </a:moveTo>
                <a:lnTo>
                  <a:pt x="406400" y="133350"/>
                </a:lnTo>
                <a:lnTo>
                  <a:pt x="412750" y="196850"/>
                </a:lnTo>
                <a:lnTo>
                  <a:pt x="419100" y="203200"/>
                </a:lnTo>
                <a:lnTo>
                  <a:pt x="412750" y="127000"/>
                </a:lnTo>
                <a:lnTo>
                  <a:pt x="412750" y="133350"/>
                </a:lnTo>
                <a:close/>
              </a:path>
              <a:path w="1346200" h="692150">
                <a:moveTo>
                  <a:pt x="412750" y="196850"/>
                </a:moveTo>
                <a:lnTo>
                  <a:pt x="406400" y="133350"/>
                </a:lnTo>
                <a:lnTo>
                  <a:pt x="406400" y="196850"/>
                </a:lnTo>
                <a:lnTo>
                  <a:pt x="412750" y="196850"/>
                </a:lnTo>
                <a:close/>
              </a:path>
              <a:path w="1346200" h="692150">
                <a:moveTo>
                  <a:pt x="431800" y="133350"/>
                </a:moveTo>
                <a:lnTo>
                  <a:pt x="431800" y="184150"/>
                </a:lnTo>
                <a:lnTo>
                  <a:pt x="431800" y="133350"/>
                </a:lnTo>
                <a:close/>
              </a:path>
              <a:path w="1346200" h="692150">
                <a:moveTo>
                  <a:pt x="393700" y="127000"/>
                </a:moveTo>
                <a:lnTo>
                  <a:pt x="387350" y="120650"/>
                </a:lnTo>
                <a:lnTo>
                  <a:pt x="393700" y="190500"/>
                </a:lnTo>
                <a:lnTo>
                  <a:pt x="393700" y="127000"/>
                </a:lnTo>
                <a:close/>
              </a:path>
              <a:path w="1346200" h="692150">
                <a:moveTo>
                  <a:pt x="393700" y="190500"/>
                </a:moveTo>
                <a:lnTo>
                  <a:pt x="387350" y="120650"/>
                </a:lnTo>
                <a:lnTo>
                  <a:pt x="374650" y="120650"/>
                </a:lnTo>
                <a:lnTo>
                  <a:pt x="368300" y="127000"/>
                </a:lnTo>
                <a:lnTo>
                  <a:pt x="368300" y="133350"/>
                </a:lnTo>
                <a:lnTo>
                  <a:pt x="374650" y="190500"/>
                </a:lnTo>
                <a:lnTo>
                  <a:pt x="393700" y="190500"/>
                </a:lnTo>
                <a:close/>
              </a:path>
              <a:path w="1346200" h="692150">
                <a:moveTo>
                  <a:pt x="374650" y="190500"/>
                </a:moveTo>
                <a:lnTo>
                  <a:pt x="368300" y="133350"/>
                </a:lnTo>
                <a:lnTo>
                  <a:pt x="368300" y="184150"/>
                </a:lnTo>
                <a:lnTo>
                  <a:pt x="374650" y="190500"/>
                </a:lnTo>
                <a:close/>
              </a:path>
              <a:path w="1346200" h="692150">
                <a:moveTo>
                  <a:pt x="330200" y="171450"/>
                </a:moveTo>
                <a:lnTo>
                  <a:pt x="330200" y="177800"/>
                </a:lnTo>
                <a:lnTo>
                  <a:pt x="336550" y="184150"/>
                </a:lnTo>
                <a:lnTo>
                  <a:pt x="330200" y="114300"/>
                </a:lnTo>
                <a:lnTo>
                  <a:pt x="323850" y="120650"/>
                </a:lnTo>
                <a:lnTo>
                  <a:pt x="323850" y="171450"/>
                </a:lnTo>
                <a:lnTo>
                  <a:pt x="330200" y="171450"/>
                </a:lnTo>
                <a:close/>
              </a:path>
              <a:path w="1346200" h="692150">
                <a:moveTo>
                  <a:pt x="330200" y="107950"/>
                </a:moveTo>
                <a:lnTo>
                  <a:pt x="336550" y="184150"/>
                </a:lnTo>
                <a:lnTo>
                  <a:pt x="349250" y="184150"/>
                </a:lnTo>
                <a:lnTo>
                  <a:pt x="349250" y="177800"/>
                </a:lnTo>
                <a:lnTo>
                  <a:pt x="355600" y="177800"/>
                </a:lnTo>
                <a:lnTo>
                  <a:pt x="355600" y="120650"/>
                </a:lnTo>
                <a:lnTo>
                  <a:pt x="349250" y="114300"/>
                </a:lnTo>
                <a:lnTo>
                  <a:pt x="349250" y="107950"/>
                </a:lnTo>
                <a:lnTo>
                  <a:pt x="330200" y="107950"/>
                </a:lnTo>
                <a:close/>
              </a:path>
              <a:path w="1346200" h="692150">
                <a:moveTo>
                  <a:pt x="355600" y="120650"/>
                </a:moveTo>
                <a:lnTo>
                  <a:pt x="355600" y="165100"/>
                </a:lnTo>
                <a:lnTo>
                  <a:pt x="355600" y="120650"/>
                </a:lnTo>
                <a:close/>
              </a:path>
              <a:path w="1346200" h="692150">
                <a:moveTo>
                  <a:pt x="1333500" y="317500"/>
                </a:moveTo>
                <a:lnTo>
                  <a:pt x="1327150" y="317500"/>
                </a:lnTo>
                <a:lnTo>
                  <a:pt x="1333500" y="342900"/>
                </a:lnTo>
                <a:lnTo>
                  <a:pt x="1333500" y="317500"/>
                </a:lnTo>
                <a:close/>
              </a:path>
              <a:path w="1346200" h="692150">
                <a:moveTo>
                  <a:pt x="1333500" y="342900"/>
                </a:moveTo>
                <a:lnTo>
                  <a:pt x="1327150" y="317500"/>
                </a:lnTo>
                <a:lnTo>
                  <a:pt x="1327150" y="342900"/>
                </a:lnTo>
                <a:lnTo>
                  <a:pt x="1333500" y="342900"/>
                </a:lnTo>
                <a:close/>
              </a:path>
              <a:path w="1346200" h="692150">
                <a:moveTo>
                  <a:pt x="1320800" y="311150"/>
                </a:moveTo>
                <a:lnTo>
                  <a:pt x="1314450" y="311150"/>
                </a:lnTo>
                <a:lnTo>
                  <a:pt x="1320800" y="342900"/>
                </a:lnTo>
                <a:lnTo>
                  <a:pt x="1320800" y="311150"/>
                </a:lnTo>
                <a:close/>
              </a:path>
              <a:path w="1346200" h="692150">
                <a:moveTo>
                  <a:pt x="1320800" y="342900"/>
                </a:moveTo>
                <a:lnTo>
                  <a:pt x="1314450" y="311150"/>
                </a:lnTo>
                <a:lnTo>
                  <a:pt x="1314450" y="342900"/>
                </a:lnTo>
                <a:lnTo>
                  <a:pt x="1320800" y="342900"/>
                </a:lnTo>
                <a:close/>
              </a:path>
              <a:path w="1346200" h="692150">
                <a:moveTo>
                  <a:pt x="1301750" y="311150"/>
                </a:moveTo>
                <a:lnTo>
                  <a:pt x="1295400" y="311150"/>
                </a:lnTo>
                <a:lnTo>
                  <a:pt x="1301750" y="336550"/>
                </a:lnTo>
                <a:lnTo>
                  <a:pt x="1301750" y="311150"/>
                </a:lnTo>
                <a:close/>
              </a:path>
              <a:path w="1346200" h="692150">
                <a:moveTo>
                  <a:pt x="1301750" y="336550"/>
                </a:moveTo>
                <a:lnTo>
                  <a:pt x="1295400" y="311150"/>
                </a:lnTo>
                <a:lnTo>
                  <a:pt x="1295400" y="336550"/>
                </a:lnTo>
                <a:lnTo>
                  <a:pt x="1301750" y="336550"/>
                </a:lnTo>
                <a:close/>
              </a:path>
              <a:path w="1346200" h="692150">
                <a:moveTo>
                  <a:pt x="1270000" y="304800"/>
                </a:moveTo>
                <a:lnTo>
                  <a:pt x="1270000" y="317500"/>
                </a:lnTo>
                <a:lnTo>
                  <a:pt x="1263650" y="317500"/>
                </a:lnTo>
                <a:lnTo>
                  <a:pt x="1263650" y="292100"/>
                </a:lnTo>
                <a:lnTo>
                  <a:pt x="1257300" y="292100"/>
                </a:lnTo>
                <a:lnTo>
                  <a:pt x="1263650" y="323850"/>
                </a:lnTo>
                <a:lnTo>
                  <a:pt x="1270000" y="323850"/>
                </a:lnTo>
                <a:lnTo>
                  <a:pt x="1276350" y="330200"/>
                </a:lnTo>
                <a:lnTo>
                  <a:pt x="1270000" y="304800"/>
                </a:lnTo>
                <a:close/>
              </a:path>
              <a:path w="1346200" h="692150">
                <a:moveTo>
                  <a:pt x="1276350" y="298450"/>
                </a:moveTo>
                <a:lnTo>
                  <a:pt x="1270000" y="298450"/>
                </a:lnTo>
                <a:lnTo>
                  <a:pt x="1276350" y="330200"/>
                </a:lnTo>
                <a:lnTo>
                  <a:pt x="1276350" y="298450"/>
                </a:lnTo>
                <a:close/>
              </a:path>
              <a:path w="1346200" h="692150">
                <a:moveTo>
                  <a:pt x="1257300" y="292100"/>
                </a:moveTo>
                <a:lnTo>
                  <a:pt x="1257300" y="304800"/>
                </a:lnTo>
                <a:lnTo>
                  <a:pt x="1257300" y="298450"/>
                </a:lnTo>
                <a:lnTo>
                  <a:pt x="1257300" y="323850"/>
                </a:lnTo>
                <a:lnTo>
                  <a:pt x="1263650" y="323850"/>
                </a:lnTo>
                <a:lnTo>
                  <a:pt x="1257300" y="317500"/>
                </a:lnTo>
                <a:lnTo>
                  <a:pt x="1257300" y="311150"/>
                </a:lnTo>
                <a:lnTo>
                  <a:pt x="1263650" y="323850"/>
                </a:lnTo>
                <a:lnTo>
                  <a:pt x="1257300" y="292100"/>
                </a:lnTo>
                <a:close/>
              </a:path>
              <a:path w="1346200" h="692150">
                <a:moveTo>
                  <a:pt x="1257300" y="323850"/>
                </a:moveTo>
                <a:lnTo>
                  <a:pt x="1257300" y="298450"/>
                </a:lnTo>
                <a:lnTo>
                  <a:pt x="1250950" y="298450"/>
                </a:lnTo>
                <a:lnTo>
                  <a:pt x="1250950" y="323850"/>
                </a:lnTo>
                <a:lnTo>
                  <a:pt x="1257300" y="323850"/>
                </a:lnTo>
                <a:close/>
              </a:path>
              <a:path w="1346200" h="692150">
                <a:moveTo>
                  <a:pt x="1263650" y="292100"/>
                </a:moveTo>
                <a:lnTo>
                  <a:pt x="1263650" y="317500"/>
                </a:lnTo>
                <a:lnTo>
                  <a:pt x="1263650" y="292100"/>
                </a:lnTo>
                <a:close/>
              </a:path>
              <a:path w="1346200" h="692150">
                <a:moveTo>
                  <a:pt x="1244600" y="292100"/>
                </a:moveTo>
                <a:lnTo>
                  <a:pt x="1238250" y="292100"/>
                </a:lnTo>
                <a:lnTo>
                  <a:pt x="1244600" y="317500"/>
                </a:lnTo>
                <a:lnTo>
                  <a:pt x="1244600" y="298450"/>
                </a:lnTo>
                <a:lnTo>
                  <a:pt x="1250950" y="311150"/>
                </a:lnTo>
                <a:lnTo>
                  <a:pt x="1250950" y="292100"/>
                </a:lnTo>
                <a:lnTo>
                  <a:pt x="1244600" y="292100"/>
                </a:lnTo>
                <a:close/>
              </a:path>
              <a:path w="1346200" h="692150">
                <a:moveTo>
                  <a:pt x="1244600" y="317500"/>
                </a:moveTo>
                <a:lnTo>
                  <a:pt x="1238250" y="292100"/>
                </a:lnTo>
                <a:lnTo>
                  <a:pt x="1238250" y="317500"/>
                </a:lnTo>
                <a:lnTo>
                  <a:pt x="1244600" y="317500"/>
                </a:lnTo>
                <a:close/>
              </a:path>
              <a:path w="1346200" h="692150">
                <a:moveTo>
                  <a:pt x="1244600" y="304800"/>
                </a:moveTo>
                <a:lnTo>
                  <a:pt x="1244600" y="311150"/>
                </a:lnTo>
                <a:lnTo>
                  <a:pt x="1250950" y="311150"/>
                </a:lnTo>
                <a:lnTo>
                  <a:pt x="1244600" y="298450"/>
                </a:lnTo>
                <a:lnTo>
                  <a:pt x="1244600" y="304800"/>
                </a:lnTo>
                <a:close/>
              </a:path>
              <a:path w="1346200" h="692150">
                <a:moveTo>
                  <a:pt x="1231900" y="285750"/>
                </a:moveTo>
                <a:lnTo>
                  <a:pt x="1225550" y="285750"/>
                </a:lnTo>
                <a:lnTo>
                  <a:pt x="1231900" y="317500"/>
                </a:lnTo>
                <a:lnTo>
                  <a:pt x="1231900" y="285750"/>
                </a:lnTo>
                <a:close/>
              </a:path>
              <a:path w="1346200" h="692150">
                <a:moveTo>
                  <a:pt x="1231900" y="317500"/>
                </a:moveTo>
                <a:lnTo>
                  <a:pt x="1225550" y="285750"/>
                </a:lnTo>
                <a:lnTo>
                  <a:pt x="1225550" y="317500"/>
                </a:lnTo>
                <a:lnTo>
                  <a:pt x="1231900" y="317500"/>
                </a:lnTo>
                <a:close/>
              </a:path>
              <a:path w="1346200" h="692150">
                <a:moveTo>
                  <a:pt x="1219200" y="279400"/>
                </a:moveTo>
                <a:lnTo>
                  <a:pt x="1212850" y="279400"/>
                </a:lnTo>
                <a:lnTo>
                  <a:pt x="1219200" y="311150"/>
                </a:lnTo>
                <a:lnTo>
                  <a:pt x="1219200" y="279400"/>
                </a:lnTo>
                <a:close/>
              </a:path>
              <a:path w="1346200" h="692150">
                <a:moveTo>
                  <a:pt x="1219200" y="311150"/>
                </a:moveTo>
                <a:lnTo>
                  <a:pt x="1212850" y="279400"/>
                </a:lnTo>
                <a:lnTo>
                  <a:pt x="1212850" y="311150"/>
                </a:lnTo>
                <a:lnTo>
                  <a:pt x="1219200" y="311150"/>
                </a:lnTo>
                <a:close/>
              </a:path>
              <a:path w="1346200" h="692150">
                <a:moveTo>
                  <a:pt x="1206500" y="279400"/>
                </a:moveTo>
                <a:lnTo>
                  <a:pt x="1200150" y="273050"/>
                </a:lnTo>
                <a:lnTo>
                  <a:pt x="1206500" y="311150"/>
                </a:lnTo>
                <a:lnTo>
                  <a:pt x="1206500" y="279400"/>
                </a:lnTo>
                <a:close/>
              </a:path>
              <a:path w="1346200" h="692150">
                <a:moveTo>
                  <a:pt x="1206500" y="311150"/>
                </a:moveTo>
                <a:lnTo>
                  <a:pt x="1200150" y="273050"/>
                </a:lnTo>
                <a:lnTo>
                  <a:pt x="1200150" y="311150"/>
                </a:lnTo>
                <a:lnTo>
                  <a:pt x="1206500" y="311150"/>
                </a:lnTo>
                <a:close/>
              </a:path>
              <a:path w="1346200" h="692150">
                <a:moveTo>
                  <a:pt x="1193800" y="273050"/>
                </a:moveTo>
                <a:lnTo>
                  <a:pt x="1187450" y="273050"/>
                </a:lnTo>
                <a:lnTo>
                  <a:pt x="1193800" y="304800"/>
                </a:lnTo>
                <a:lnTo>
                  <a:pt x="1193800" y="273050"/>
                </a:lnTo>
                <a:close/>
              </a:path>
              <a:path w="1346200" h="692150">
                <a:moveTo>
                  <a:pt x="1193800" y="304800"/>
                </a:moveTo>
                <a:lnTo>
                  <a:pt x="1187450" y="273050"/>
                </a:lnTo>
                <a:lnTo>
                  <a:pt x="1187450" y="304800"/>
                </a:lnTo>
                <a:lnTo>
                  <a:pt x="1193800" y="304800"/>
                </a:lnTo>
                <a:close/>
              </a:path>
              <a:path w="1346200" h="692150">
                <a:moveTo>
                  <a:pt x="1181100" y="266700"/>
                </a:moveTo>
                <a:lnTo>
                  <a:pt x="1174750" y="266700"/>
                </a:lnTo>
                <a:lnTo>
                  <a:pt x="1181100" y="304800"/>
                </a:lnTo>
                <a:lnTo>
                  <a:pt x="1181100" y="266700"/>
                </a:lnTo>
                <a:close/>
              </a:path>
              <a:path w="1346200" h="692150">
                <a:moveTo>
                  <a:pt x="1181100" y="304800"/>
                </a:moveTo>
                <a:lnTo>
                  <a:pt x="1174750" y="266700"/>
                </a:lnTo>
                <a:lnTo>
                  <a:pt x="1174750" y="304800"/>
                </a:lnTo>
                <a:lnTo>
                  <a:pt x="1181100" y="304800"/>
                </a:lnTo>
                <a:close/>
              </a:path>
              <a:path w="1346200" h="692150">
                <a:moveTo>
                  <a:pt x="1130300" y="285750"/>
                </a:moveTo>
                <a:lnTo>
                  <a:pt x="1130300" y="292100"/>
                </a:lnTo>
                <a:lnTo>
                  <a:pt x="1136650" y="292100"/>
                </a:lnTo>
                <a:lnTo>
                  <a:pt x="1130300" y="279400"/>
                </a:lnTo>
                <a:lnTo>
                  <a:pt x="1130300" y="285750"/>
                </a:lnTo>
                <a:close/>
              </a:path>
              <a:path w="1346200" h="692150">
                <a:moveTo>
                  <a:pt x="1104900" y="247650"/>
                </a:moveTo>
                <a:lnTo>
                  <a:pt x="1111250" y="285750"/>
                </a:lnTo>
                <a:lnTo>
                  <a:pt x="1111250" y="279400"/>
                </a:lnTo>
                <a:lnTo>
                  <a:pt x="1117600" y="279400"/>
                </a:lnTo>
                <a:lnTo>
                  <a:pt x="1117600" y="273050"/>
                </a:lnTo>
                <a:lnTo>
                  <a:pt x="1111250" y="273050"/>
                </a:lnTo>
                <a:lnTo>
                  <a:pt x="1111250" y="247650"/>
                </a:lnTo>
                <a:lnTo>
                  <a:pt x="1104900" y="247650"/>
                </a:lnTo>
                <a:close/>
              </a:path>
              <a:path w="1346200" h="692150">
                <a:moveTo>
                  <a:pt x="1111250" y="247650"/>
                </a:moveTo>
                <a:lnTo>
                  <a:pt x="1111250" y="273050"/>
                </a:lnTo>
                <a:lnTo>
                  <a:pt x="1111250" y="247650"/>
                </a:lnTo>
                <a:close/>
              </a:path>
              <a:path w="1346200" h="692150">
                <a:moveTo>
                  <a:pt x="1111250" y="285750"/>
                </a:moveTo>
                <a:lnTo>
                  <a:pt x="1104900" y="247650"/>
                </a:lnTo>
                <a:lnTo>
                  <a:pt x="1104900" y="285750"/>
                </a:lnTo>
                <a:lnTo>
                  <a:pt x="1111250" y="285750"/>
                </a:lnTo>
                <a:close/>
              </a:path>
              <a:path w="1346200" h="692150">
                <a:moveTo>
                  <a:pt x="1085850" y="266700"/>
                </a:moveTo>
                <a:lnTo>
                  <a:pt x="1085850" y="254000"/>
                </a:lnTo>
                <a:lnTo>
                  <a:pt x="1092200" y="260350"/>
                </a:lnTo>
                <a:lnTo>
                  <a:pt x="1098550" y="279400"/>
                </a:lnTo>
                <a:lnTo>
                  <a:pt x="1098550" y="241300"/>
                </a:lnTo>
                <a:lnTo>
                  <a:pt x="1092200" y="241300"/>
                </a:lnTo>
                <a:lnTo>
                  <a:pt x="1085850" y="247650"/>
                </a:lnTo>
                <a:lnTo>
                  <a:pt x="1085850" y="241300"/>
                </a:lnTo>
                <a:lnTo>
                  <a:pt x="1085850" y="266700"/>
                </a:lnTo>
                <a:close/>
              </a:path>
              <a:path w="1346200" h="692150">
                <a:moveTo>
                  <a:pt x="1079500" y="234950"/>
                </a:moveTo>
                <a:lnTo>
                  <a:pt x="1079500" y="273050"/>
                </a:lnTo>
                <a:lnTo>
                  <a:pt x="1085850" y="279400"/>
                </a:lnTo>
                <a:lnTo>
                  <a:pt x="1085850" y="241300"/>
                </a:lnTo>
                <a:lnTo>
                  <a:pt x="1079500" y="241300"/>
                </a:lnTo>
                <a:lnTo>
                  <a:pt x="1079500" y="234950"/>
                </a:lnTo>
                <a:close/>
              </a:path>
              <a:path w="1346200" h="692150">
                <a:moveTo>
                  <a:pt x="1098550" y="241300"/>
                </a:moveTo>
                <a:lnTo>
                  <a:pt x="1098550" y="266700"/>
                </a:lnTo>
                <a:lnTo>
                  <a:pt x="1098550" y="241300"/>
                </a:lnTo>
                <a:close/>
              </a:path>
              <a:path w="1346200" h="692150">
                <a:moveTo>
                  <a:pt x="1098550" y="279400"/>
                </a:moveTo>
                <a:lnTo>
                  <a:pt x="1092200" y="260350"/>
                </a:lnTo>
                <a:lnTo>
                  <a:pt x="1092200" y="279400"/>
                </a:lnTo>
                <a:lnTo>
                  <a:pt x="1098550" y="279400"/>
                </a:lnTo>
                <a:close/>
              </a:path>
              <a:path w="1346200" h="692150">
                <a:moveTo>
                  <a:pt x="1079500" y="273050"/>
                </a:moveTo>
                <a:lnTo>
                  <a:pt x="1079500" y="234950"/>
                </a:lnTo>
                <a:lnTo>
                  <a:pt x="1073150" y="234950"/>
                </a:lnTo>
                <a:lnTo>
                  <a:pt x="1073150" y="273050"/>
                </a:lnTo>
                <a:lnTo>
                  <a:pt x="1079500" y="273050"/>
                </a:lnTo>
                <a:close/>
              </a:path>
              <a:path w="1346200" h="692150">
                <a:moveTo>
                  <a:pt x="1073150" y="247650"/>
                </a:moveTo>
                <a:lnTo>
                  <a:pt x="1066800" y="241300"/>
                </a:lnTo>
                <a:lnTo>
                  <a:pt x="1073150" y="273050"/>
                </a:lnTo>
                <a:lnTo>
                  <a:pt x="1073150" y="247650"/>
                </a:lnTo>
                <a:close/>
              </a:path>
              <a:path w="1346200" h="692150">
                <a:moveTo>
                  <a:pt x="1066800" y="273050"/>
                </a:moveTo>
                <a:lnTo>
                  <a:pt x="1073150" y="273050"/>
                </a:lnTo>
                <a:lnTo>
                  <a:pt x="1066800" y="241300"/>
                </a:lnTo>
                <a:lnTo>
                  <a:pt x="1066800" y="234950"/>
                </a:lnTo>
                <a:lnTo>
                  <a:pt x="1060450" y="234950"/>
                </a:lnTo>
                <a:lnTo>
                  <a:pt x="1060450" y="273050"/>
                </a:lnTo>
                <a:lnTo>
                  <a:pt x="1066800" y="273050"/>
                </a:lnTo>
                <a:close/>
              </a:path>
              <a:path w="1346200" h="692150">
                <a:moveTo>
                  <a:pt x="1035050" y="222250"/>
                </a:moveTo>
                <a:lnTo>
                  <a:pt x="1035050" y="266700"/>
                </a:lnTo>
                <a:lnTo>
                  <a:pt x="1041400" y="260350"/>
                </a:lnTo>
                <a:lnTo>
                  <a:pt x="1041400" y="254000"/>
                </a:lnTo>
                <a:lnTo>
                  <a:pt x="1047750" y="266700"/>
                </a:lnTo>
                <a:lnTo>
                  <a:pt x="1041400" y="234950"/>
                </a:lnTo>
                <a:lnTo>
                  <a:pt x="1047750" y="266700"/>
                </a:lnTo>
                <a:lnTo>
                  <a:pt x="1054100" y="266700"/>
                </a:lnTo>
                <a:lnTo>
                  <a:pt x="1054100" y="228600"/>
                </a:lnTo>
                <a:lnTo>
                  <a:pt x="1041400" y="228600"/>
                </a:lnTo>
                <a:lnTo>
                  <a:pt x="1041400" y="247650"/>
                </a:lnTo>
                <a:lnTo>
                  <a:pt x="1041400" y="228600"/>
                </a:lnTo>
                <a:lnTo>
                  <a:pt x="1035050" y="228600"/>
                </a:lnTo>
                <a:lnTo>
                  <a:pt x="1035050" y="222250"/>
                </a:lnTo>
                <a:close/>
              </a:path>
              <a:path w="1346200" h="692150">
                <a:moveTo>
                  <a:pt x="1054100" y="228600"/>
                </a:moveTo>
                <a:lnTo>
                  <a:pt x="1054100" y="254000"/>
                </a:lnTo>
                <a:lnTo>
                  <a:pt x="1054100" y="228600"/>
                </a:lnTo>
                <a:close/>
              </a:path>
              <a:path w="1346200" h="692150">
                <a:moveTo>
                  <a:pt x="1035050" y="266700"/>
                </a:moveTo>
                <a:lnTo>
                  <a:pt x="1035050" y="222250"/>
                </a:lnTo>
                <a:lnTo>
                  <a:pt x="1028700" y="222250"/>
                </a:lnTo>
                <a:lnTo>
                  <a:pt x="1028700" y="266700"/>
                </a:lnTo>
                <a:lnTo>
                  <a:pt x="1035050" y="266700"/>
                </a:lnTo>
                <a:close/>
              </a:path>
              <a:path w="1346200" h="692150">
                <a:moveTo>
                  <a:pt x="984250" y="247650"/>
                </a:moveTo>
                <a:lnTo>
                  <a:pt x="984250" y="254000"/>
                </a:lnTo>
                <a:lnTo>
                  <a:pt x="990600" y="254000"/>
                </a:lnTo>
                <a:lnTo>
                  <a:pt x="984250" y="209550"/>
                </a:lnTo>
                <a:lnTo>
                  <a:pt x="977900" y="209550"/>
                </a:lnTo>
                <a:lnTo>
                  <a:pt x="977900" y="247650"/>
                </a:lnTo>
                <a:lnTo>
                  <a:pt x="984250" y="247650"/>
                </a:lnTo>
                <a:close/>
              </a:path>
              <a:path w="1346200" h="692150">
                <a:moveTo>
                  <a:pt x="990600" y="209550"/>
                </a:moveTo>
                <a:lnTo>
                  <a:pt x="984250" y="209550"/>
                </a:lnTo>
                <a:lnTo>
                  <a:pt x="990600" y="254000"/>
                </a:lnTo>
                <a:lnTo>
                  <a:pt x="990600" y="209550"/>
                </a:lnTo>
                <a:close/>
              </a:path>
              <a:path w="1346200" h="692150">
                <a:moveTo>
                  <a:pt x="965200" y="203200"/>
                </a:moveTo>
                <a:lnTo>
                  <a:pt x="958850" y="203200"/>
                </a:lnTo>
                <a:lnTo>
                  <a:pt x="958850" y="228600"/>
                </a:lnTo>
                <a:lnTo>
                  <a:pt x="958850" y="209550"/>
                </a:lnTo>
                <a:lnTo>
                  <a:pt x="952500" y="203200"/>
                </a:lnTo>
                <a:lnTo>
                  <a:pt x="952500" y="196850"/>
                </a:lnTo>
                <a:lnTo>
                  <a:pt x="946150" y="196850"/>
                </a:lnTo>
                <a:lnTo>
                  <a:pt x="952500" y="241300"/>
                </a:lnTo>
                <a:lnTo>
                  <a:pt x="958850" y="241300"/>
                </a:lnTo>
                <a:lnTo>
                  <a:pt x="958850" y="234950"/>
                </a:lnTo>
                <a:lnTo>
                  <a:pt x="965200" y="241300"/>
                </a:lnTo>
                <a:lnTo>
                  <a:pt x="958850" y="215900"/>
                </a:lnTo>
                <a:lnTo>
                  <a:pt x="965200" y="241300"/>
                </a:lnTo>
                <a:lnTo>
                  <a:pt x="965200" y="203200"/>
                </a:lnTo>
                <a:close/>
              </a:path>
              <a:path w="1346200" h="692150">
                <a:moveTo>
                  <a:pt x="971550" y="203200"/>
                </a:moveTo>
                <a:lnTo>
                  <a:pt x="965200" y="203200"/>
                </a:lnTo>
                <a:lnTo>
                  <a:pt x="971550" y="247650"/>
                </a:lnTo>
                <a:lnTo>
                  <a:pt x="971550" y="203200"/>
                </a:lnTo>
                <a:close/>
              </a:path>
              <a:path w="1346200" h="692150">
                <a:moveTo>
                  <a:pt x="965200" y="241300"/>
                </a:moveTo>
                <a:lnTo>
                  <a:pt x="965200" y="247650"/>
                </a:lnTo>
                <a:lnTo>
                  <a:pt x="971550" y="247650"/>
                </a:lnTo>
                <a:lnTo>
                  <a:pt x="965200" y="203200"/>
                </a:lnTo>
                <a:lnTo>
                  <a:pt x="965200" y="241300"/>
                </a:lnTo>
                <a:close/>
              </a:path>
              <a:path w="1346200" h="692150">
                <a:moveTo>
                  <a:pt x="939800" y="203200"/>
                </a:moveTo>
                <a:lnTo>
                  <a:pt x="939800" y="196850"/>
                </a:lnTo>
                <a:lnTo>
                  <a:pt x="939800" y="222250"/>
                </a:lnTo>
                <a:lnTo>
                  <a:pt x="939800" y="196850"/>
                </a:lnTo>
                <a:lnTo>
                  <a:pt x="933450" y="190500"/>
                </a:lnTo>
                <a:lnTo>
                  <a:pt x="927100" y="190500"/>
                </a:lnTo>
                <a:lnTo>
                  <a:pt x="927100" y="196850"/>
                </a:lnTo>
                <a:lnTo>
                  <a:pt x="933450" y="234950"/>
                </a:lnTo>
                <a:lnTo>
                  <a:pt x="939800" y="234950"/>
                </a:lnTo>
                <a:lnTo>
                  <a:pt x="939800" y="228600"/>
                </a:lnTo>
                <a:lnTo>
                  <a:pt x="946150" y="234950"/>
                </a:lnTo>
                <a:lnTo>
                  <a:pt x="939800" y="209550"/>
                </a:lnTo>
                <a:lnTo>
                  <a:pt x="939800" y="203200"/>
                </a:lnTo>
                <a:close/>
              </a:path>
              <a:path w="1346200" h="692150">
                <a:moveTo>
                  <a:pt x="933450" y="234950"/>
                </a:moveTo>
                <a:lnTo>
                  <a:pt x="927100" y="196850"/>
                </a:lnTo>
                <a:lnTo>
                  <a:pt x="927100" y="234950"/>
                </a:lnTo>
                <a:lnTo>
                  <a:pt x="933450" y="234950"/>
                </a:lnTo>
                <a:close/>
              </a:path>
              <a:path w="1346200" h="692150">
                <a:moveTo>
                  <a:pt x="946150" y="234950"/>
                </a:moveTo>
                <a:lnTo>
                  <a:pt x="946150" y="241300"/>
                </a:lnTo>
                <a:lnTo>
                  <a:pt x="952500" y="241300"/>
                </a:lnTo>
                <a:lnTo>
                  <a:pt x="946150" y="196850"/>
                </a:lnTo>
                <a:lnTo>
                  <a:pt x="939800" y="203200"/>
                </a:lnTo>
                <a:lnTo>
                  <a:pt x="939800" y="209550"/>
                </a:lnTo>
                <a:lnTo>
                  <a:pt x="946150" y="234950"/>
                </a:lnTo>
                <a:close/>
              </a:path>
              <a:path w="1346200" h="692150">
                <a:moveTo>
                  <a:pt x="901700" y="184150"/>
                </a:moveTo>
                <a:lnTo>
                  <a:pt x="895350" y="177800"/>
                </a:lnTo>
                <a:lnTo>
                  <a:pt x="901700" y="228600"/>
                </a:lnTo>
                <a:lnTo>
                  <a:pt x="901700" y="184150"/>
                </a:lnTo>
                <a:close/>
              </a:path>
              <a:path w="1346200" h="692150">
                <a:moveTo>
                  <a:pt x="895350" y="228600"/>
                </a:moveTo>
                <a:lnTo>
                  <a:pt x="901700" y="228600"/>
                </a:lnTo>
                <a:lnTo>
                  <a:pt x="895350" y="177800"/>
                </a:lnTo>
                <a:lnTo>
                  <a:pt x="889000" y="177800"/>
                </a:lnTo>
                <a:lnTo>
                  <a:pt x="889000" y="228600"/>
                </a:lnTo>
                <a:lnTo>
                  <a:pt x="895350" y="228600"/>
                </a:lnTo>
                <a:close/>
              </a:path>
              <a:path w="1346200" h="692150">
                <a:moveTo>
                  <a:pt x="876300" y="171450"/>
                </a:moveTo>
                <a:lnTo>
                  <a:pt x="869950" y="171450"/>
                </a:lnTo>
                <a:lnTo>
                  <a:pt x="869950" y="177800"/>
                </a:lnTo>
                <a:lnTo>
                  <a:pt x="863600" y="177800"/>
                </a:lnTo>
                <a:lnTo>
                  <a:pt x="863600" y="171450"/>
                </a:lnTo>
                <a:lnTo>
                  <a:pt x="863600" y="203200"/>
                </a:lnTo>
                <a:lnTo>
                  <a:pt x="863600" y="171450"/>
                </a:lnTo>
                <a:lnTo>
                  <a:pt x="857250" y="171450"/>
                </a:lnTo>
                <a:lnTo>
                  <a:pt x="857250" y="165100"/>
                </a:lnTo>
                <a:lnTo>
                  <a:pt x="850900" y="165100"/>
                </a:lnTo>
                <a:lnTo>
                  <a:pt x="857250" y="215900"/>
                </a:lnTo>
                <a:lnTo>
                  <a:pt x="863600" y="215900"/>
                </a:lnTo>
                <a:lnTo>
                  <a:pt x="863600" y="209550"/>
                </a:lnTo>
                <a:lnTo>
                  <a:pt x="869950" y="215900"/>
                </a:lnTo>
                <a:lnTo>
                  <a:pt x="863600" y="190500"/>
                </a:lnTo>
                <a:lnTo>
                  <a:pt x="863600" y="184150"/>
                </a:lnTo>
                <a:lnTo>
                  <a:pt x="869950" y="215900"/>
                </a:lnTo>
                <a:lnTo>
                  <a:pt x="876300" y="222250"/>
                </a:lnTo>
                <a:lnTo>
                  <a:pt x="876300" y="171450"/>
                </a:lnTo>
                <a:close/>
              </a:path>
              <a:path w="1346200" h="692150">
                <a:moveTo>
                  <a:pt x="882650" y="177800"/>
                </a:moveTo>
                <a:lnTo>
                  <a:pt x="876300" y="171450"/>
                </a:lnTo>
                <a:lnTo>
                  <a:pt x="882650" y="222250"/>
                </a:lnTo>
                <a:lnTo>
                  <a:pt x="882650" y="177800"/>
                </a:lnTo>
                <a:close/>
              </a:path>
              <a:path w="1346200" h="692150">
                <a:moveTo>
                  <a:pt x="850900" y="165100"/>
                </a:moveTo>
                <a:lnTo>
                  <a:pt x="844550" y="171450"/>
                </a:lnTo>
                <a:lnTo>
                  <a:pt x="844550" y="196850"/>
                </a:lnTo>
                <a:lnTo>
                  <a:pt x="844550" y="177800"/>
                </a:lnTo>
                <a:lnTo>
                  <a:pt x="838200" y="177800"/>
                </a:lnTo>
                <a:lnTo>
                  <a:pt x="844550" y="203200"/>
                </a:lnTo>
                <a:lnTo>
                  <a:pt x="850900" y="215900"/>
                </a:lnTo>
                <a:lnTo>
                  <a:pt x="844550" y="184150"/>
                </a:lnTo>
                <a:lnTo>
                  <a:pt x="850900" y="215900"/>
                </a:lnTo>
                <a:lnTo>
                  <a:pt x="850900" y="165100"/>
                </a:lnTo>
                <a:close/>
              </a:path>
              <a:path w="1346200" h="692150">
                <a:moveTo>
                  <a:pt x="838200" y="209550"/>
                </a:moveTo>
                <a:lnTo>
                  <a:pt x="844550" y="203200"/>
                </a:lnTo>
                <a:lnTo>
                  <a:pt x="838200" y="177800"/>
                </a:lnTo>
                <a:lnTo>
                  <a:pt x="838200" y="158750"/>
                </a:lnTo>
                <a:lnTo>
                  <a:pt x="831850" y="158750"/>
                </a:lnTo>
                <a:lnTo>
                  <a:pt x="831850" y="209550"/>
                </a:lnTo>
                <a:lnTo>
                  <a:pt x="838200" y="209550"/>
                </a:lnTo>
                <a:close/>
              </a:path>
              <a:path w="1346200" h="692150">
                <a:moveTo>
                  <a:pt x="838200" y="158750"/>
                </a:moveTo>
                <a:lnTo>
                  <a:pt x="838200" y="177800"/>
                </a:lnTo>
                <a:lnTo>
                  <a:pt x="838200" y="158750"/>
                </a:lnTo>
                <a:close/>
              </a:path>
              <a:path w="1346200" h="692150">
                <a:moveTo>
                  <a:pt x="831850" y="209550"/>
                </a:moveTo>
                <a:lnTo>
                  <a:pt x="831850" y="158750"/>
                </a:lnTo>
                <a:lnTo>
                  <a:pt x="825500" y="158750"/>
                </a:lnTo>
                <a:lnTo>
                  <a:pt x="825500" y="209550"/>
                </a:lnTo>
                <a:lnTo>
                  <a:pt x="831850" y="209550"/>
                </a:lnTo>
                <a:close/>
              </a:path>
              <a:path w="1346200" h="692150">
                <a:moveTo>
                  <a:pt x="819150" y="152400"/>
                </a:moveTo>
                <a:lnTo>
                  <a:pt x="812800" y="152400"/>
                </a:lnTo>
                <a:lnTo>
                  <a:pt x="819150" y="203200"/>
                </a:lnTo>
                <a:lnTo>
                  <a:pt x="819150" y="152400"/>
                </a:lnTo>
                <a:close/>
              </a:path>
              <a:path w="1346200" h="692150">
                <a:moveTo>
                  <a:pt x="812800" y="203200"/>
                </a:moveTo>
                <a:lnTo>
                  <a:pt x="819150" y="203200"/>
                </a:lnTo>
                <a:lnTo>
                  <a:pt x="812800" y="152400"/>
                </a:lnTo>
                <a:lnTo>
                  <a:pt x="806450" y="152400"/>
                </a:lnTo>
                <a:lnTo>
                  <a:pt x="806450" y="203200"/>
                </a:lnTo>
                <a:lnTo>
                  <a:pt x="812800" y="203200"/>
                </a:lnTo>
                <a:close/>
              </a:path>
              <a:path w="1346200" h="692150">
                <a:moveTo>
                  <a:pt x="800100" y="152400"/>
                </a:moveTo>
                <a:lnTo>
                  <a:pt x="793750" y="146050"/>
                </a:lnTo>
                <a:lnTo>
                  <a:pt x="800100" y="196850"/>
                </a:lnTo>
                <a:lnTo>
                  <a:pt x="800100" y="152400"/>
                </a:lnTo>
                <a:close/>
              </a:path>
              <a:path w="1346200" h="692150">
                <a:moveTo>
                  <a:pt x="800100" y="196850"/>
                </a:moveTo>
                <a:lnTo>
                  <a:pt x="793750" y="146050"/>
                </a:lnTo>
                <a:lnTo>
                  <a:pt x="781050" y="146050"/>
                </a:lnTo>
                <a:lnTo>
                  <a:pt x="781050" y="152400"/>
                </a:lnTo>
                <a:lnTo>
                  <a:pt x="787400" y="196850"/>
                </a:lnTo>
                <a:lnTo>
                  <a:pt x="800100" y="196850"/>
                </a:lnTo>
                <a:close/>
              </a:path>
              <a:path w="1346200" h="692150">
                <a:moveTo>
                  <a:pt x="787400" y="196850"/>
                </a:moveTo>
                <a:lnTo>
                  <a:pt x="781050" y="152400"/>
                </a:lnTo>
                <a:lnTo>
                  <a:pt x="781050" y="196850"/>
                </a:lnTo>
                <a:lnTo>
                  <a:pt x="787400" y="196850"/>
                </a:lnTo>
                <a:close/>
              </a:path>
              <a:path w="1346200" h="692150">
                <a:moveTo>
                  <a:pt x="768350" y="139700"/>
                </a:moveTo>
                <a:lnTo>
                  <a:pt x="762000" y="139700"/>
                </a:lnTo>
                <a:lnTo>
                  <a:pt x="762000" y="146050"/>
                </a:lnTo>
                <a:lnTo>
                  <a:pt x="755650" y="146050"/>
                </a:lnTo>
                <a:lnTo>
                  <a:pt x="755650" y="139700"/>
                </a:lnTo>
                <a:lnTo>
                  <a:pt x="755650" y="171450"/>
                </a:lnTo>
                <a:lnTo>
                  <a:pt x="755650" y="139700"/>
                </a:lnTo>
                <a:lnTo>
                  <a:pt x="749300" y="139700"/>
                </a:lnTo>
                <a:lnTo>
                  <a:pt x="755650" y="177800"/>
                </a:lnTo>
                <a:lnTo>
                  <a:pt x="762000" y="184150"/>
                </a:lnTo>
                <a:lnTo>
                  <a:pt x="755650" y="158750"/>
                </a:lnTo>
                <a:lnTo>
                  <a:pt x="755650" y="152400"/>
                </a:lnTo>
                <a:lnTo>
                  <a:pt x="762000" y="184150"/>
                </a:lnTo>
                <a:lnTo>
                  <a:pt x="768350" y="190500"/>
                </a:lnTo>
                <a:lnTo>
                  <a:pt x="768350" y="139700"/>
                </a:lnTo>
                <a:close/>
              </a:path>
              <a:path w="1346200" h="692150">
                <a:moveTo>
                  <a:pt x="749300" y="184150"/>
                </a:moveTo>
                <a:lnTo>
                  <a:pt x="755650" y="177800"/>
                </a:lnTo>
                <a:lnTo>
                  <a:pt x="749300" y="139700"/>
                </a:lnTo>
                <a:lnTo>
                  <a:pt x="749300" y="133350"/>
                </a:lnTo>
                <a:lnTo>
                  <a:pt x="742950" y="133350"/>
                </a:lnTo>
                <a:lnTo>
                  <a:pt x="742950" y="184150"/>
                </a:lnTo>
                <a:lnTo>
                  <a:pt x="749300" y="184150"/>
                </a:lnTo>
                <a:close/>
              </a:path>
              <a:path w="1346200" h="692150">
                <a:moveTo>
                  <a:pt x="781050" y="393700"/>
                </a:moveTo>
                <a:lnTo>
                  <a:pt x="774700" y="393700"/>
                </a:lnTo>
                <a:lnTo>
                  <a:pt x="781050" y="450850"/>
                </a:lnTo>
                <a:lnTo>
                  <a:pt x="781050" y="393700"/>
                </a:lnTo>
                <a:close/>
              </a:path>
              <a:path w="1346200" h="692150">
                <a:moveTo>
                  <a:pt x="774700" y="450850"/>
                </a:moveTo>
                <a:lnTo>
                  <a:pt x="768350" y="425450"/>
                </a:lnTo>
                <a:lnTo>
                  <a:pt x="768350" y="450850"/>
                </a:lnTo>
                <a:lnTo>
                  <a:pt x="774700" y="450850"/>
                </a:lnTo>
                <a:close/>
              </a:path>
              <a:path w="1346200" h="692150">
                <a:moveTo>
                  <a:pt x="774700" y="139700"/>
                </a:moveTo>
                <a:lnTo>
                  <a:pt x="768350" y="139700"/>
                </a:lnTo>
                <a:lnTo>
                  <a:pt x="774700" y="190500"/>
                </a:lnTo>
                <a:lnTo>
                  <a:pt x="774700" y="139700"/>
                </a:lnTo>
                <a:close/>
              </a:path>
              <a:path w="1346200" h="692150">
                <a:moveTo>
                  <a:pt x="742950" y="184150"/>
                </a:moveTo>
                <a:lnTo>
                  <a:pt x="742950" y="133350"/>
                </a:lnTo>
                <a:lnTo>
                  <a:pt x="736600" y="133350"/>
                </a:lnTo>
                <a:lnTo>
                  <a:pt x="736600" y="184150"/>
                </a:lnTo>
                <a:lnTo>
                  <a:pt x="742950" y="184150"/>
                </a:lnTo>
                <a:close/>
              </a:path>
              <a:path w="1346200" h="692150">
                <a:moveTo>
                  <a:pt x="723900" y="120650"/>
                </a:moveTo>
                <a:lnTo>
                  <a:pt x="723900" y="177800"/>
                </a:lnTo>
                <a:lnTo>
                  <a:pt x="730250" y="177800"/>
                </a:lnTo>
                <a:lnTo>
                  <a:pt x="730250" y="127000"/>
                </a:lnTo>
                <a:lnTo>
                  <a:pt x="723900" y="127000"/>
                </a:lnTo>
                <a:lnTo>
                  <a:pt x="723900" y="120650"/>
                </a:lnTo>
                <a:close/>
              </a:path>
              <a:path w="1346200" h="692150">
                <a:moveTo>
                  <a:pt x="717550" y="120650"/>
                </a:moveTo>
                <a:lnTo>
                  <a:pt x="711200" y="127000"/>
                </a:lnTo>
                <a:lnTo>
                  <a:pt x="717550" y="177800"/>
                </a:lnTo>
                <a:lnTo>
                  <a:pt x="723900" y="177800"/>
                </a:lnTo>
                <a:lnTo>
                  <a:pt x="723900" y="120650"/>
                </a:lnTo>
                <a:lnTo>
                  <a:pt x="717550" y="120650"/>
                </a:lnTo>
                <a:close/>
              </a:path>
              <a:path w="1346200" h="692150">
                <a:moveTo>
                  <a:pt x="717550" y="177800"/>
                </a:moveTo>
                <a:lnTo>
                  <a:pt x="711200" y="127000"/>
                </a:lnTo>
                <a:lnTo>
                  <a:pt x="711200" y="177800"/>
                </a:lnTo>
                <a:lnTo>
                  <a:pt x="717550" y="177800"/>
                </a:lnTo>
                <a:close/>
              </a:path>
              <a:path w="1346200" h="692150">
                <a:moveTo>
                  <a:pt x="730250" y="127000"/>
                </a:moveTo>
                <a:lnTo>
                  <a:pt x="730250" y="165100"/>
                </a:lnTo>
                <a:lnTo>
                  <a:pt x="730250" y="127000"/>
                </a:lnTo>
                <a:close/>
              </a:path>
              <a:path w="1346200" h="692150">
                <a:moveTo>
                  <a:pt x="698500" y="114300"/>
                </a:moveTo>
                <a:lnTo>
                  <a:pt x="698500" y="171450"/>
                </a:lnTo>
                <a:lnTo>
                  <a:pt x="704850" y="171450"/>
                </a:lnTo>
                <a:lnTo>
                  <a:pt x="704850" y="120650"/>
                </a:lnTo>
                <a:lnTo>
                  <a:pt x="698500" y="120650"/>
                </a:lnTo>
                <a:lnTo>
                  <a:pt x="698500" y="114300"/>
                </a:lnTo>
                <a:close/>
              </a:path>
              <a:path w="1346200" h="692150">
                <a:moveTo>
                  <a:pt x="692150" y="114300"/>
                </a:moveTo>
                <a:lnTo>
                  <a:pt x="685800" y="120650"/>
                </a:lnTo>
                <a:lnTo>
                  <a:pt x="692150" y="171450"/>
                </a:lnTo>
                <a:lnTo>
                  <a:pt x="698500" y="171450"/>
                </a:lnTo>
                <a:lnTo>
                  <a:pt x="698500" y="114300"/>
                </a:lnTo>
                <a:lnTo>
                  <a:pt x="692150" y="114300"/>
                </a:lnTo>
                <a:close/>
              </a:path>
              <a:path w="1346200" h="692150">
                <a:moveTo>
                  <a:pt x="692150" y="171450"/>
                </a:moveTo>
                <a:lnTo>
                  <a:pt x="685800" y="120650"/>
                </a:lnTo>
                <a:lnTo>
                  <a:pt x="685800" y="171450"/>
                </a:lnTo>
                <a:lnTo>
                  <a:pt x="692150" y="171450"/>
                </a:lnTo>
                <a:close/>
              </a:path>
              <a:path w="1346200" h="692150">
                <a:moveTo>
                  <a:pt x="704850" y="120650"/>
                </a:moveTo>
                <a:lnTo>
                  <a:pt x="704850" y="158750"/>
                </a:lnTo>
                <a:lnTo>
                  <a:pt x="704850" y="120650"/>
                </a:lnTo>
                <a:close/>
              </a:path>
              <a:path w="1346200" h="692150">
                <a:moveTo>
                  <a:pt x="679450" y="114300"/>
                </a:moveTo>
                <a:lnTo>
                  <a:pt x="673100" y="107950"/>
                </a:lnTo>
                <a:lnTo>
                  <a:pt x="679450" y="165100"/>
                </a:lnTo>
                <a:lnTo>
                  <a:pt x="679450" y="114300"/>
                </a:lnTo>
                <a:close/>
              </a:path>
              <a:path w="1346200" h="692150">
                <a:moveTo>
                  <a:pt x="679450" y="165100"/>
                </a:moveTo>
                <a:lnTo>
                  <a:pt x="673100" y="107950"/>
                </a:lnTo>
                <a:lnTo>
                  <a:pt x="660400" y="107950"/>
                </a:lnTo>
                <a:lnTo>
                  <a:pt x="660400" y="114300"/>
                </a:lnTo>
                <a:lnTo>
                  <a:pt x="666750" y="165100"/>
                </a:lnTo>
                <a:lnTo>
                  <a:pt x="679450" y="165100"/>
                </a:lnTo>
                <a:close/>
              </a:path>
              <a:path w="1346200" h="692150">
                <a:moveTo>
                  <a:pt x="666750" y="165100"/>
                </a:moveTo>
                <a:lnTo>
                  <a:pt x="660400" y="114300"/>
                </a:lnTo>
                <a:lnTo>
                  <a:pt x="660400" y="165100"/>
                </a:lnTo>
                <a:lnTo>
                  <a:pt x="666750" y="165100"/>
                </a:lnTo>
                <a:close/>
              </a:path>
              <a:path w="1346200" h="692150">
                <a:moveTo>
                  <a:pt x="635000" y="139700"/>
                </a:moveTo>
                <a:lnTo>
                  <a:pt x="635000" y="146050"/>
                </a:lnTo>
                <a:lnTo>
                  <a:pt x="641350" y="158750"/>
                </a:lnTo>
                <a:lnTo>
                  <a:pt x="635000" y="101600"/>
                </a:lnTo>
                <a:lnTo>
                  <a:pt x="628650" y="107950"/>
                </a:lnTo>
                <a:lnTo>
                  <a:pt x="628650" y="133350"/>
                </a:lnTo>
                <a:lnTo>
                  <a:pt x="635000" y="139700"/>
                </a:lnTo>
                <a:close/>
              </a:path>
              <a:path w="1346200" h="692150">
                <a:moveTo>
                  <a:pt x="647700" y="101600"/>
                </a:moveTo>
                <a:lnTo>
                  <a:pt x="647700" y="158750"/>
                </a:lnTo>
                <a:lnTo>
                  <a:pt x="654050" y="152400"/>
                </a:lnTo>
                <a:lnTo>
                  <a:pt x="654050" y="107950"/>
                </a:lnTo>
                <a:lnTo>
                  <a:pt x="647700" y="107950"/>
                </a:lnTo>
                <a:lnTo>
                  <a:pt x="647700" y="101600"/>
                </a:lnTo>
                <a:close/>
              </a:path>
              <a:path w="1346200" h="692150">
                <a:moveTo>
                  <a:pt x="641350" y="101600"/>
                </a:moveTo>
                <a:lnTo>
                  <a:pt x="635000" y="101600"/>
                </a:lnTo>
                <a:lnTo>
                  <a:pt x="641350" y="158750"/>
                </a:lnTo>
                <a:lnTo>
                  <a:pt x="647700" y="158750"/>
                </a:lnTo>
                <a:lnTo>
                  <a:pt x="647700" y="101600"/>
                </a:lnTo>
                <a:lnTo>
                  <a:pt x="641350" y="101600"/>
                </a:lnTo>
                <a:close/>
              </a:path>
              <a:path w="1346200" h="692150">
                <a:moveTo>
                  <a:pt x="635000" y="152400"/>
                </a:moveTo>
                <a:lnTo>
                  <a:pt x="635000" y="158750"/>
                </a:lnTo>
                <a:lnTo>
                  <a:pt x="641350" y="158750"/>
                </a:lnTo>
                <a:lnTo>
                  <a:pt x="635000" y="146050"/>
                </a:lnTo>
                <a:lnTo>
                  <a:pt x="635000" y="152400"/>
                </a:lnTo>
                <a:close/>
              </a:path>
              <a:path w="1346200" h="692150">
                <a:moveTo>
                  <a:pt x="654050" y="107950"/>
                </a:moveTo>
                <a:lnTo>
                  <a:pt x="654050" y="139700"/>
                </a:lnTo>
                <a:lnTo>
                  <a:pt x="654050" y="107950"/>
                </a:lnTo>
                <a:close/>
              </a:path>
              <a:path w="1346200" h="692150">
                <a:moveTo>
                  <a:pt x="609600" y="146050"/>
                </a:moveTo>
                <a:lnTo>
                  <a:pt x="609600" y="152400"/>
                </a:lnTo>
                <a:lnTo>
                  <a:pt x="615950" y="152400"/>
                </a:lnTo>
                <a:lnTo>
                  <a:pt x="609600" y="88900"/>
                </a:lnTo>
                <a:lnTo>
                  <a:pt x="603250" y="95250"/>
                </a:lnTo>
                <a:lnTo>
                  <a:pt x="603250" y="146050"/>
                </a:lnTo>
                <a:lnTo>
                  <a:pt x="609600" y="146050"/>
                </a:lnTo>
                <a:close/>
              </a:path>
              <a:path w="1346200" h="692150">
                <a:moveTo>
                  <a:pt x="622300" y="95250"/>
                </a:moveTo>
                <a:lnTo>
                  <a:pt x="615950" y="88900"/>
                </a:lnTo>
                <a:lnTo>
                  <a:pt x="622300" y="152400"/>
                </a:lnTo>
                <a:lnTo>
                  <a:pt x="622300" y="95250"/>
                </a:lnTo>
                <a:close/>
              </a:path>
              <a:path w="1346200" h="692150">
                <a:moveTo>
                  <a:pt x="615950" y="88900"/>
                </a:moveTo>
                <a:lnTo>
                  <a:pt x="609600" y="88900"/>
                </a:lnTo>
                <a:lnTo>
                  <a:pt x="615950" y="152400"/>
                </a:lnTo>
                <a:lnTo>
                  <a:pt x="622300" y="152400"/>
                </a:lnTo>
                <a:lnTo>
                  <a:pt x="615950" y="88900"/>
                </a:lnTo>
                <a:close/>
              </a:path>
              <a:path w="1346200" h="692150">
                <a:moveTo>
                  <a:pt x="558800" y="69850"/>
                </a:moveTo>
                <a:lnTo>
                  <a:pt x="558800" y="133350"/>
                </a:lnTo>
                <a:lnTo>
                  <a:pt x="565150" y="133350"/>
                </a:lnTo>
                <a:lnTo>
                  <a:pt x="565150" y="76200"/>
                </a:lnTo>
                <a:lnTo>
                  <a:pt x="558800" y="76200"/>
                </a:lnTo>
                <a:lnTo>
                  <a:pt x="558800" y="69850"/>
                </a:lnTo>
                <a:close/>
              </a:path>
              <a:path w="1346200" h="692150">
                <a:moveTo>
                  <a:pt x="552450" y="69850"/>
                </a:moveTo>
                <a:lnTo>
                  <a:pt x="546100" y="69850"/>
                </a:lnTo>
                <a:lnTo>
                  <a:pt x="552450" y="133350"/>
                </a:lnTo>
                <a:lnTo>
                  <a:pt x="558800" y="133350"/>
                </a:lnTo>
                <a:lnTo>
                  <a:pt x="558800" y="69850"/>
                </a:lnTo>
                <a:lnTo>
                  <a:pt x="552450" y="69850"/>
                </a:lnTo>
                <a:close/>
              </a:path>
              <a:path w="1346200" h="692150">
                <a:moveTo>
                  <a:pt x="552450" y="133350"/>
                </a:moveTo>
                <a:lnTo>
                  <a:pt x="546100" y="69850"/>
                </a:lnTo>
                <a:lnTo>
                  <a:pt x="546100" y="133350"/>
                </a:lnTo>
                <a:lnTo>
                  <a:pt x="552450" y="133350"/>
                </a:lnTo>
                <a:close/>
              </a:path>
              <a:path w="1346200" h="692150">
                <a:moveTo>
                  <a:pt x="565150" y="76200"/>
                </a:moveTo>
                <a:lnTo>
                  <a:pt x="565150" y="120650"/>
                </a:lnTo>
                <a:lnTo>
                  <a:pt x="565150" y="76200"/>
                </a:lnTo>
                <a:close/>
              </a:path>
              <a:path w="1346200" h="692150">
                <a:moveTo>
                  <a:pt x="533400" y="63500"/>
                </a:moveTo>
                <a:lnTo>
                  <a:pt x="527050" y="63500"/>
                </a:lnTo>
                <a:lnTo>
                  <a:pt x="533400" y="127000"/>
                </a:lnTo>
                <a:lnTo>
                  <a:pt x="533400" y="63500"/>
                </a:lnTo>
                <a:close/>
              </a:path>
              <a:path w="1346200" h="692150">
                <a:moveTo>
                  <a:pt x="533400" y="127000"/>
                </a:moveTo>
                <a:lnTo>
                  <a:pt x="527050" y="63500"/>
                </a:lnTo>
                <a:lnTo>
                  <a:pt x="514350" y="63500"/>
                </a:lnTo>
                <a:lnTo>
                  <a:pt x="514350" y="69850"/>
                </a:lnTo>
                <a:lnTo>
                  <a:pt x="520700" y="127000"/>
                </a:lnTo>
                <a:lnTo>
                  <a:pt x="533400" y="127000"/>
                </a:lnTo>
                <a:close/>
              </a:path>
              <a:path w="1346200" h="692150">
                <a:moveTo>
                  <a:pt x="520700" y="127000"/>
                </a:moveTo>
                <a:lnTo>
                  <a:pt x="514350" y="69850"/>
                </a:lnTo>
                <a:lnTo>
                  <a:pt x="514350" y="127000"/>
                </a:lnTo>
                <a:lnTo>
                  <a:pt x="520700" y="127000"/>
                </a:lnTo>
                <a:close/>
              </a:path>
              <a:path w="1346200" h="692150">
                <a:moveTo>
                  <a:pt x="488950" y="114300"/>
                </a:moveTo>
                <a:lnTo>
                  <a:pt x="488950" y="120650"/>
                </a:lnTo>
                <a:lnTo>
                  <a:pt x="495300" y="120650"/>
                </a:lnTo>
                <a:lnTo>
                  <a:pt x="488950" y="50800"/>
                </a:lnTo>
                <a:lnTo>
                  <a:pt x="482600" y="50800"/>
                </a:lnTo>
                <a:lnTo>
                  <a:pt x="482600" y="114300"/>
                </a:lnTo>
                <a:lnTo>
                  <a:pt x="488950" y="114300"/>
                </a:lnTo>
                <a:close/>
              </a:path>
              <a:path w="1346200" h="692150">
                <a:moveTo>
                  <a:pt x="482600" y="114300"/>
                </a:moveTo>
                <a:lnTo>
                  <a:pt x="482600" y="57150"/>
                </a:lnTo>
                <a:lnTo>
                  <a:pt x="476250" y="57150"/>
                </a:lnTo>
                <a:lnTo>
                  <a:pt x="476250" y="107950"/>
                </a:lnTo>
                <a:lnTo>
                  <a:pt x="482600" y="114300"/>
                </a:lnTo>
                <a:close/>
              </a:path>
              <a:path w="1346200" h="692150">
                <a:moveTo>
                  <a:pt x="501650" y="57150"/>
                </a:moveTo>
                <a:lnTo>
                  <a:pt x="495300" y="50800"/>
                </a:lnTo>
                <a:lnTo>
                  <a:pt x="501650" y="114300"/>
                </a:lnTo>
                <a:lnTo>
                  <a:pt x="501650" y="57150"/>
                </a:lnTo>
                <a:close/>
              </a:path>
              <a:path w="1346200" h="692150">
                <a:moveTo>
                  <a:pt x="495300" y="50800"/>
                </a:moveTo>
                <a:lnTo>
                  <a:pt x="488950" y="50800"/>
                </a:lnTo>
                <a:lnTo>
                  <a:pt x="495300" y="120650"/>
                </a:lnTo>
                <a:lnTo>
                  <a:pt x="495300" y="114300"/>
                </a:lnTo>
                <a:lnTo>
                  <a:pt x="501650" y="114300"/>
                </a:lnTo>
                <a:lnTo>
                  <a:pt x="495300" y="50800"/>
                </a:lnTo>
                <a:close/>
              </a:path>
              <a:path w="1346200" h="692150">
                <a:moveTo>
                  <a:pt x="469900" y="50800"/>
                </a:moveTo>
                <a:lnTo>
                  <a:pt x="463550" y="44450"/>
                </a:lnTo>
                <a:lnTo>
                  <a:pt x="469900" y="101600"/>
                </a:lnTo>
                <a:lnTo>
                  <a:pt x="469900" y="50800"/>
                </a:lnTo>
                <a:close/>
              </a:path>
              <a:path w="1346200" h="692150">
                <a:moveTo>
                  <a:pt x="444500" y="44450"/>
                </a:moveTo>
                <a:lnTo>
                  <a:pt x="450850" y="107950"/>
                </a:lnTo>
                <a:lnTo>
                  <a:pt x="463550" y="107950"/>
                </a:lnTo>
                <a:lnTo>
                  <a:pt x="463550" y="101600"/>
                </a:lnTo>
                <a:lnTo>
                  <a:pt x="469900" y="101600"/>
                </a:lnTo>
                <a:lnTo>
                  <a:pt x="463550" y="44450"/>
                </a:lnTo>
                <a:lnTo>
                  <a:pt x="457200" y="38100"/>
                </a:lnTo>
                <a:lnTo>
                  <a:pt x="450850" y="38100"/>
                </a:lnTo>
                <a:lnTo>
                  <a:pt x="444500" y="44450"/>
                </a:lnTo>
                <a:close/>
              </a:path>
              <a:path w="1346200" h="692150">
                <a:moveTo>
                  <a:pt x="450850" y="107950"/>
                </a:moveTo>
                <a:lnTo>
                  <a:pt x="444500" y="44450"/>
                </a:lnTo>
                <a:lnTo>
                  <a:pt x="444500" y="107950"/>
                </a:lnTo>
                <a:lnTo>
                  <a:pt x="450850" y="107950"/>
                </a:lnTo>
                <a:close/>
              </a:path>
              <a:path w="1346200" h="692150">
                <a:moveTo>
                  <a:pt x="431800" y="31750"/>
                </a:moveTo>
                <a:lnTo>
                  <a:pt x="425450" y="31750"/>
                </a:lnTo>
                <a:lnTo>
                  <a:pt x="431800" y="95250"/>
                </a:lnTo>
                <a:lnTo>
                  <a:pt x="431800" y="31750"/>
                </a:lnTo>
                <a:close/>
              </a:path>
              <a:path w="1346200" h="692150">
                <a:moveTo>
                  <a:pt x="412750" y="25400"/>
                </a:moveTo>
                <a:lnTo>
                  <a:pt x="419100" y="101600"/>
                </a:lnTo>
                <a:lnTo>
                  <a:pt x="425450" y="101600"/>
                </a:lnTo>
                <a:lnTo>
                  <a:pt x="425450" y="95250"/>
                </a:lnTo>
                <a:lnTo>
                  <a:pt x="431800" y="95250"/>
                </a:lnTo>
                <a:lnTo>
                  <a:pt x="425450" y="31750"/>
                </a:lnTo>
                <a:lnTo>
                  <a:pt x="419100" y="25400"/>
                </a:lnTo>
                <a:lnTo>
                  <a:pt x="412750" y="25400"/>
                </a:lnTo>
                <a:close/>
              </a:path>
              <a:path w="1346200" h="692150">
                <a:moveTo>
                  <a:pt x="412750" y="31750"/>
                </a:moveTo>
                <a:lnTo>
                  <a:pt x="406400" y="31750"/>
                </a:lnTo>
                <a:lnTo>
                  <a:pt x="412750" y="95250"/>
                </a:lnTo>
                <a:lnTo>
                  <a:pt x="419100" y="101600"/>
                </a:lnTo>
                <a:lnTo>
                  <a:pt x="412750" y="25400"/>
                </a:lnTo>
                <a:lnTo>
                  <a:pt x="412750" y="31750"/>
                </a:lnTo>
                <a:close/>
              </a:path>
              <a:path w="1346200" h="692150">
                <a:moveTo>
                  <a:pt x="412750" y="95250"/>
                </a:moveTo>
                <a:lnTo>
                  <a:pt x="406400" y="31750"/>
                </a:lnTo>
                <a:lnTo>
                  <a:pt x="406400" y="95250"/>
                </a:lnTo>
                <a:lnTo>
                  <a:pt x="412750" y="95250"/>
                </a:lnTo>
                <a:close/>
              </a:path>
              <a:path w="1346200" h="692150">
                <a:moveTo>
                  <a:pt x="374650" y="82550"/>
                </a:moveTo>
                <a:lnTo>
                  <a:pt x="374650" y="88900"/>
                </a:lnTo>
                <a:lnTo>
                  <a:pt x="381000" y="88900"/>
                </a:lnTo>
                <a:lnTo>
                  <a:pt x="374650" y="19050"/>
                </a:lnTo>
                <a:lnTo>
                  <a:pt x="368300" y="19050"/>
                </a:lnTo>
                <a:lnTo>
                  <a:pt x="368300" y="82550"/>
                </a:lnTo>
                <a:lnTo>
                  <a:pt x="374650" y="82550"/>
                </a:lnTo>
                <a:close/>
              </a:path>
              <a:path w="1346200" h="692150">
                <a:moveTo>
                  <a:pt x="381000" y="12700"/>
                </a:moveTo>
                <a:lnTo>
                  <a:pt x="381000" y="88900"/>
                </a:lnTo>
                <a:lnTo>
                  <a:pt x="387350" y="88900"/>
                </a:lnTo>
                <a:lnTo>
                  <a:pt x="387350" y="82550"/>
                </a:lnTo>
                <a:lnTo>
                  <a:pt x="393700" y="82550"/>
                </a:lnTo>
                <a:lnTo>
                  <a:pt x="387350" y="19050"/>
                </a:lnTo>
                <a:lnTo>
                  <a:pt x="381000" y="19050"/>
                </a:lnTo>
                <a:lnTo>
                  <a:pt x="381000" y="12700"/>
                </a:lnTo>
                <a:close/>
              </a:path>
              <a:path w="1346200" h="692150">
                <a:moveTo>
                  <a:pt x="374650" y="12700"/>
                </a:moveTo>
                <a:lnTo>
                  <a:pt x="374650" y="19050"/>
                </a:lnTo>
                <a:lnTo>
                  <a:pt x="381000" y="88900"/>
                </a:lnTo>
                <a:lnTo>
                  <a:pt x="381000" y="12700"/>
                </a:lnTo>
                <a:lnTo>
                  <a:pt x="374650" y="12700"/>
                </a:lnTo>
                <a:close/>
              </a:path>
              <a:path w="1346200" h="692150">
                <a:moveTo>
                  <a:pt x="393700" y="19050"/>
                </a:moveTo>
                <a:lnTo>
                  <a:pt x="387350" y="19050"/>
                </a:lnTo>
                <a:lnTo>
                  <a:pt x="393700" y="82550"/>
                </a:lnTo>
                <a:lnTo>
                  <a:pt x="393700" y="19050"/>
                </a:lnTo>
                <a:close/>
              </a:path>
              <a:path w="1346200" h="692150">
                <a:moveTo>
                  <a:pt x="768350" y="190500"/>
                </a:moveTo>
                <a:lnTo>
                  <a:pt x="762000" y="184150"/>
                </a:lnTo>
                <a:lnTo>
                  <a:pt x="762000" y="190500"/>
                </a:lnTo>
                <a:lnTo>
                  <a:pt x="768350" y="190500"/>
                </a:lnTo>
                <a:close/>
              </a:path>
              <a:path w="1346200" h="692150">
                <a:moveTo>
                  <a:pt x="768350" y="139700"/>
                </a:moveTo>
                <a:lnTo>
                  <a:pt x="768350" y="190500"/>
                </a:lnTo>
                <a:lnTo>
                  <a:pt x="774700" y="190500"/>
                </a:lnTo>
                <a:lnTo>
                  <a:pt x="768350" y="139700"/>
                </a:lnTo>
                <a:close/>
              </a:path>
              <a:path w="1346200" h="692150">
                <a:moveTo>
                  <a:pt x="755650" y="158750"/>
                </a:moveTo>
                <a:lnTo>
                  <a:pt x="762000" y="184150"/>
                </a:lnTo>
                <a:lnTo>
                  <a:pt x="755650" y="152400"/>
                </a:lnTo>
                <a:lnTo>
                  <a:pt x="755650" y="158750"/>
                </a:lnTo>
                <a:close/>
              </a:path>
              <a:path w="1346200" h="692150">
                <a:moveTo>
                  <a:pt x="774700" y="393700"/>
                </a:moveTo>
                <a:lnTo>
                  <a:pt x="774700" y="450850"/>
                </a:lnTo>
                <a:lnTo>
                  <a:pt x="781050" y="450850"/>
                </a:lnTo>
                <a:lnTo>
                  <a:pt x="774700" y="393700"/>
                </a:lnTo>
                <a:close/>
              </a:path>
              <a:path w="1346200" h="692150">
                <a:moveTo>
                  <a:pt x="762000" y="400050"/>
                </a:moveTo>
                <a:lnTo>
                  <a:pt x="762000" y="419100"/>
                </a:lnTo>
                <a:lnTo>
                  <a:pt x="762000" y="400050"/>
                </a:lnTo>
                <a:close/>
              </a:path>
              <a:path w="1346200" h="692150">
                <a:moveTo>
                  <a:pt x="755650" y="139700"/>
                </a:moveTo>
                <a:lnTo>
                  <a:pt x="755650" y="171450"/>
                </a:lnTo>
                <a:lnTo>
                  <a:pt x="755650" y="139700"/>
                </a:lnTo>
                <a:close/>
              </a:path>
              <a:path w="1346200" h="692150">
                <a:moveTo>
                  <a:pt x="850900" y="215900"/>
                </a:moveTo>
                <a:lnTo>
                  <a:pt x="844550" y="203200"/>
                </a:lnTo>
                <a:lnTo>
                  <a:pt x="844550" y="209550"/>
                </a:lnTo>
                <a:lnTo>
                  <a:pt x="850900" y="215900"/>
                </a:lnTo>
                <a:close/>
              </a:path>
              <a:path w="1346200" h="692150">
                <a:moveTo>
                  <a:pt x="850900" y="165100"/>
                </a:moveTo>
                <a:lnTo>
                  <a:pt x="850900" y="215900"/>
                </a:lnTo>
                <a:lnTo>
                  <a:pt x="857250" y="215900"/>
                </a:lnTo>
                <a:lnTo>
                  <a:pt x="850900" y="165100"/>
                </a:lnTo>
                <a:close/>
              </a:path>
              <a:path w="1346200" h="692150">
                <a:moveTo>
                  <a:pt x="844550" y="177800"/>
                </a:moveTo>
                <a:lnTo>
                  <a:pt x="844550" y="196850"/>
                </a:lnTo>
                <a:lnTo>
                  <a:pt x="844550" y="177800"/>
                </a:lnTo>
                <a:close/>
              </a:path>
              <a:path w="1346200" h="692150">
                <a:moveTo>
                  <a:pt x="876300" y="222250"/>
                </a:moveTo>
                <a:lnTo>
                  <a:pt x="869950" y="215900"/>
                </a:lnTo>
                <a:lnTo>
                  <a:pt x="869950" y="222250"/>
                </a:lnTo>
                <a:lnTo>
                  <a:pt x="876300" y="222250"/>
                </a:lnTo>
                <a:close/>
              </a:path>
              <a:path w="1346200" h="692150">
                <a:moveTo>
                  <a:pt x="876300" y="171450"/>
                </a:moveTo>
                <a:lnTo>
                  <a:pt x="876300" y="222250"/>
                </a:lnTo>
                <a:lnTo>
                  <a:pt x="882650" y="222250"/>
                </a:lnTo>
                <a:lnTo>
                  <a:pt x="876300" y="171450"/>
                </a:lnTo>
                <a:close/>
              </a:path>
              <a:path w="1346200" h="692150">
                <a:moveTo>
                  <a:pt x="863600" y="190500"/>
                </a:moveTo>
                <a:lnTo>
                  <a:pt x="869950" y="215900"/>
                </a:lnTo>
                <a:lnTo>
                  <a:pt x="863600" y="184150"/>
                </a:lnTo>
                <a:lnTo>
                  <a:pt x="863600" y="190500"/>
                </a:lnTo>
                <a:close/>
              </a:path>
              <a:path w="1346200" h="692150">
                <a:moveTo>
                  <a:pt x="863600" y="171450"/>
                </a:moveTo>
                <a:lnTo>
                  <a:pt x="863600" y="203200"/>
                </a:lnTo>
                <a:lnTo>
                  <a:pt x="863600" y="171450"/>
                </a:lnTo>
                <a:close/>
              </a:path>
              <a:path w="1346200" h="692150">
                <a:moveTo>
                  <a:pt x="927100" y="196850"/>
                </a:moveTo>
                <a:lnTo>
                  <a:pt x="920750" y="196850"/>
                </a:lnTo>
                <a:lnTo>
                  <a:pt x="927100" y="203200"/>
                </a:lnTo>
                <a:lnTo>
                  <a:pt x="927100" y="196850"/>
                </a:lnTo>
                <a:close/>
              </a:path>
              <a:path w="1346200" h="692150">
                <a:moveTo>
                  <a:pt x="939800" y="196850"/>
                </a:moveTo>
                <a:lnTo>
                  <a:pt x="939800" y="222250"/>
                </a:lnTo>
                <a:lnTo>
                  <a:pt x="939800" y="196850"/>
                </a:lnTo>
                <a:close/>
              </a:path>
              <a:path w="1346200" h="692150">
                <a:moveTo>
                  <a:pt x="958850" y="209550"/>
                </a:moveTo>
                <a:lnTo>
                  <a:pt x="958850" y="228600"/>
                </a:lnTo>
                <a:lnTo>
                  <a:pt x="958850" y="209550"/>
                </a:lnTo>
                <a:close/>
              </a:path>
              <a:path w="1346200" h="692150">
                <a:moveTo>
                  <a:pt x="965200" y="241300"/>
                </a:moveTo>
                <a:lnTo>
                  <a:pt x="958850" y="234950"/>
                </a:lnTo>
                <a:lnTo>
                  <a:pt x="958850" y="241300"/>
                </a:lnTo>
                <a:lnTo>
                  <a:pt x="965200" y="241300"/>
                </a:lnTo>
                <a:close/>
              </a:path>
              <a:path w="1346200" h="692150">
                <a:moveTo>
                  <a:pt x="1016000" y="260350"/>
                </a:moveTo>
                <a:lnTo>
                  <a:pt x="1009650" y="247650"/>
                </a:lnTo>
                <a:lnTo>
                  <a:pt x="1009650" y="254000"/>
                </a:lnTo>
                <a:lnTo>
                  <a:pt x="1016000" y="260350"/>
                </a:lnTo>
                <a:close/>
              </a:path>
              <a:path w="1346200" h="692150">
                <a:moveTo>
                  <a:pt x="1047750" y="266700"/>
                </a:moveTo>
                <a:lnTo>
                  <a:pt x="1041400" y="254000"/>
                </a:lnTo>
                <a:lnTo>
                  <a:pt x="1041400" y="260350"/>
                </a:lnTo>
                <a:lnTo>
                  <a:pt x="1047750" y="266700"/>
                </a:lnTo>
                <a:close/>
              </a:path>
              <a:path w="1346200" h="692150">
                <a:moveTo>
                  <a:pt x="1041400" y="228600"/>
                </a:moveTo>
                <a:lnTo>
                  <a:pt x="1041400" y="247650"/>
                </a:lnTo>
                <a:lnTo>
                  <a:pt x="1041400" y="228600"/>
                </a:lnTo>
                <a:close/>
              </a:path>
              <a:path w="1346200" h="692150">
                <a:moveTo>
                  <a:pt x="1085850" y="279400"/>
                </a:moveTo>
                <a:lnTo>
                  <a:pt x="1079500" y="273050"/>
                </a:lnTo>
                <a:lnTo>
                  <a:pt x="1079500" y="279400"/>
                </a:lnTo>
                <a:lnTo>
                  <a:pt x="1085850" y="279400"/>
                </a:lnTo>
                <a:close/>
              </a:path>
              <a:path w="1346200" h="692150">
                <a:moveTo>
                  <a:pt x="1143000" y="260350"/>
                </a:moveTo>
                <a:lnTo>
                  <a:pt x="1143000" y="279400"/>
                </a:lnTo>
                <a:lnTo>
                  <a:pt x="1143000" y="260350"/>
                </a:lnTo>
                <a:close/>
              </a:path>
              <a:path w="1346200" h="692150">
                <a:moveTo>
                  <a:pt x="1238250" y="292100"/>
                </a:moveTo>
                <a:lnTo>
                  <a:pt x="1231900" y="292100"/>
                </a:lnTo>
                <a:lnTo>
                  <a:pt x="1238250" y="298450"/>
                </a:lnTo>
                <a:lnTo>
                  <a:pt x="1238250" y="292100"/>
                </a:lnTo>
                <a:close/>
              </a:path>
              <a:path w="1346200" h="692150">
                <a:moveTo>
                  <a:pt x="1250950" y="292100"/>
                </a:moveTo>
                <a:lnTo>
                  <a:pt x="1250950" y="311150"/>
                </a:lnTo>
                <a:lnTo>
                  <a:pt x="1250950" y="292100"/>
                </a:lnTo>
                <a:close/>
              </a:path>
              <a:path w="1346200" h="692150">
                <a:moveTo>
                  <a:pt x="1257300" y="317500"/>
                </a:moveTo>
                <a:lnTo>
                  <a:pt x="1263650" y="323850"/>
                </a:lnTo>
                <a:lnTo>
                  <a:pt x="1257300" y="311150"/>
                </a:lnTo>
                <a:lnTo>
                  <a:pt x="1257300" y="317500"/>
                </a:lnTo>
                <a:close/>
              </a:path>
              <a:path w="1346200" h="692150">
                <a:moveTo>
                  <a:pt x="1276350" y="330200"/>
                </a:moveTo>
                <a:lnTo>
                  <a:pt x="1270000" y="323850"/>
                </a:lnTo>
                <a:lnTo>
                  <a:pt x="1270000" y="330200"/>
                </a:lnTo>
                <a:lnTo>
                  <a:pt x="1276350" y="330200"/>
                </a:lnTo>
                <a:close/>
              </a:path>
              <a:path w="1346200" h="692150">
                <a:moveTo>
                  <a:pt x="1270000" y="304800"/>
                </a:moveTo>
                <a:lnTo>
                  <a:pt x="1276350" y="330200"/>
                </a:lnTo>
                <a:lnTo>
                  <a:pt x="1270000" y="298450"/>
                </a:lnTo>
                <a:lnTo>
                  <a:pt x="1270000" y="304800"/>
                </a:lnTo>
                <a:close/>
              </a:path>
              <a:path w="1346200" h="692150">
                <a:moveTo>
                  <a:pt x="336550" y="184150"/>
                </a:moveTo>
                <a:lnTo>
                  <a:pt x="330200" y="177800"/>
                </a:lnTo>
                <a:lnTo>
                  <a:pt x="330200" y="184150"/>
                </a:lnTo>
                <a:lnTo>
                  <a:pt x="336550" y="184150"/>
                </a:lnTo>
                <a:close/>
              </a:path>
              <a:path w="1346200" h="692150">
                <a:moveTo>
                  <a:pt x="330200" y="114300"/>
                </a:moveTo>
                <a:lnTo>
                  <a:pt x="336550" y="184150"/>
                </a:lnTo>
                <a:lnTo>
                  <a:pt x="330200" y="107950"/>
                </a:lnTo>
                <a:lnTo>
                  <a:pt x="330200" y="114300"/>
                </a:lnTo>
                <a:close/>
              </a:path>
              <a:path w="1346200" h="692150">
                <a:moveTo>
                  <a:pt x="482600" y="152400"/>
                </a:moveTo>
                <a:lnTo>
                  <a:pt x="488950" y="215900"/>
                </a:lnTo>
                <a:lnTo>
                  <a:pt x="482600" y="146050"/>
                </a:lnTo>
                <a:lnTo>
                  <a:pt x="482600" y="152400"/>
                </a:lnTo>
                <a:close/>
              </a:path>
              <a:path w="1346200" h="692150">
                <a:moveTo>
                  <a:pt x="800100" y="279400"/>
                </a:moveTo>
                <a:lnTo>
                  <a:pt x="793750" y="228600"/>
                </a:lnTo>
                <a:lnTo>
                  <a:pt x="793750" y="279400"/>
                </a:lnTo>
                <a:lnTo>
                  <a:pt x="800100" y="279400"/>
                </a:lnTo>
                <a:close/>
              </a:path>
              <a:path w="1346200" h="692150">
                <a:moveTo>
                  <a:pt x="793750" y="279400"/>
                </a:moveTo>
                <a:lnTo>
                  <a:pt x="787400" y="273050"/>
                </a:lnTo>
                <a:lnTo>
                  <a:pt x="787400" y="279400"/>
                </a:lnTo>
                <a:lnTo>
                  <a:pt x="793750" y="279400"/>
                </a:lnTo>
                <a:close/>
              </a:path>
              <a:path w="1346200" h="692150">
                <a:moveTo>
                  <a:pt x="781050" y="260350"/>
                </a:moveTo>
                <a:lnTo>
                  <a:pt x="787400" y="273050"/>
                </a:lnTo>
                <a:lnTo>
                  <a:pt x="781050" y="254000"/>
                </a:lnTo>
                <a:lnTo>
                  <a:pt x="781050" y="260350"/>
                </a:lnTo>
                <a:close/>
              </a:path>
              <a:path w="1346200" h="692150">
                <a:moveTo>
                  <a:pt x="781050" y="228600"/>
                </a:moveTo>
                <a:lnTo>
                  <a:pt x="781050" y="247650"/>
                </a:lnTo>
                <a:lnTo>
                  <a:pt x="781050" y="228600"/>
                </a:lnTo>
                <a:close/>
              </a:path>
              <a:path w="1346200" h="692150">
                <a:moveTo>
                  <a:pt x="819150" y="228600"/>
                </a:moveTo>
                <a:lnTo>
                  <a:pt x="819150" y="241300"/>
                </a:lnTo>
                <a:lnTo>
                  <a:pt x="819150" y="228600"/>
                </a:lnTo>
                <a:close/>
              </a:path>
              <a:path w="1346200" h="692150">
                <a:moveTo>
                  <a:pt x="831850" y="285750"/>
                </a:moveTo>
                <a:lnTo>
                  <a:pt x="825500" y="273050"/>
                </a:lnTo>
                <a:lnTo>
                  <a:pt x="825500" y="279400"/>
                </a:lnTo>
                <a:lnTo>
                  <a:pt x="831850" y="285750"/>
                </a:lnTo>
                <a:close/>
              </a:path>
              <a:path w="1346200" h="692150">
                <a:moveTo>
                  <a:pt x="825500" y="247650"/>
                </a:moveTo>
                <a:lnTo>
                  <a:pt x="825500" y="266700"/>
                </a:lnTo>
                <a:lnTo>
                  <a:pt x="825500" y="247650"/>
                </a:lnTo>
                <a:close/>
              </a:path>
              <a:path w="1346200" h="692150">
                <a:moveTo>
                  <a:pt x="990600" y="323850"/>
                </a:moveTo>
                <a:lnTo>
                  <a:pt x="984250" y="317500"/>
                </a:lnTo>
                <a:lnTo>
                  <a:pt x="984250" y="323850"/>
                </a:lnTo>
                <a:lnTo>
                  <a:pt x="990600" y="323850"/>
                </a:lnTo>
                <a:close/>
              </a:path>
              <a:path w="1346200" h="692150">
                <a:moveTo>
                  <a:pt x="977900" y="279400"/>
                </a:moveTo>
                <a:lnTo>
                  <a:pt x="977900" y="304800"/>
                </a:lnTo>
                <a:lnTo>
                  <a:pt x="977900" y="279400"/>
                </a:lnTo>
                <a:close/>
              </a:path>
              <a:path w="1346200" h="692150">
                <a:moveTo>
                  <a:pt x="1060450" y="298450"/>
                </a:moveTo>
                <a:lnTo>
                  <a:pt x="1060450" y="317500"/>
                </a:lnTo>
                <a:lnTo>
                  <a:pt x="1060450" y="298450"/>
                </a:lnTo>
                <a:close/>
              </a:path>
              <a:path w="1346200" h="692150">
                <a:moveTo>
                  <a:pt x="1060450" y="330200"/>
                </a:moveTo>
                <a:lnTo>
                  <a:pt x="1066800" y="336550"/>
                </a:lnTo>
                <a:lnTo>
                  <a:pt x="1060450" y="323850"/>
                </a:lnTo>
                <a:lnTo>
                  <a:pt x="1060450" y="330200"/>
                </a:lnTo>
                <a:close/>
              </a:path>
              <a:path w="1346200" h="692150">
                <a:moveTo>
                  <a:pt x="1117600" y="349250"/>
                </a:moveTo>
                <a:lnTo>
                  <a:pt x="1111250" y="342900"/>
                </a:lnTo>
                <a:lnTo>
                  <a:pt x="1111250" y="349250"/>
                </a:lnTo>
                <a:lnTo>
                  <a:pt x="1117600" y="349250"/>
                </a:lnTo>
                <a:close/>
              </a:path>
              <a:path w="1346200" h="692150">
                <a:moveTo>
                  <a:pt x="1111250" y="342900"/>
                </a:moveTo>
                <a:lnTo>
                  <a:pt x="1104900" y="336550"/>
                </a:lnTo>
                <a:lnTo>
                  <a:pt x="1104900" y="342900"/>
                </a:lnTo>
                <a:lnTo>
                  <a:pt x="1111250" y="342900"/>
                </a:lnTo>
                <a:close/>
              </a:path>
              <a:path w="1346200" h="692150">
                <a:moveTo>
                  <a:pt x="1104900" y="311150"/>
                </a:moveTo>
                <a:lnTo>
                  <a:pt x="1104900" y="330200"/>
                </a:lnTo>
                <a:lnTo>
                  <a:pt x="1104900" y="311150"/>
                </a:lnTo>
                <a:close/>
              </a:path>
              <a:path w="1346200" h="692150">
                <a:moveTo>
                  <a:pt x="1149350" y="349250"/>
                </a:moveTo>
                <a:lnTo>
                  <a:pt x="1143000" y="342900"/>
                </a:lnTo>
                <a:lnTo>
                  <a:pt x="1143000" y="349250"/>
                </a:lnTo>
                <a:lnTo>
                  <a:pt x="1149350" y="349250"/>
                </a:lnTo>
                <a:close/>
              </a:path>
              <a:path w="1346200" h="692150">
                <a:moveTo>
                  <a:pt x="1168400" y="361950"/>
                </a:moveTo>
                <a:lnTo>
                  <a:pt x="1162050" y="349250"/>
                </a:lnTo>
                <a:lnTo>
                  <a:pt x="1162050" y="355600"/>
                </a:lnTo>
                <a:lnTo>
                  <a:pt x="1168400" y="361950"/>
                </a:lnTo>
                <a:close/>
              </a:path>
              <a:path w="1346200" h="692150">
                <a:moveTo>
                  <a:pt x="1174750" y="336550"/>
                </a:moveTo>
                <a:lnTo>
                  <a:pt x="1174750" y="355600"/>
                </a:lnTo>
                <a:lnTo>
                  <a:pt x="1174750" y="336550"/>
                </a:lnTo>
                <a:close/>
              </a:path>
              <a:path w="1346200" h="692150">
                <a:moveTo>
                  <a:pt x="1200150" y="368300"/>
                </a:moveTo>
                <a:lnTo>
                  <a:pt x="1193800" y="361950"/>
                </a:lnTo>
                <a:lnTo>
                  <a:pt x="1193800" y="368300"/>
                </a:lnTo>
                <a:lnTo>
                  <a:pt x="1200150" y="368300"/>
                </a:lnTo>
                <a:close/>
              </a:path>
              <a:path w="1346200" h="692150">
                <a:moveTo>
                  <a:pt x="1200150" y="336550"/>
                </a:moveTo>
                <a:lnTo>
                  <a:pt x="1200150" y="355600"/>
                </a:lnTo>
                <a:lnTo>
                  <a:pt x="1200150" y="336550"/>
                </a:lnTo>
                <a:close/>
              </a:path>
              <a:path w="1346200" h="692150">
                <a:moveTo>
                  <a:pt x="1200150" y="527050"/>
                </a:moveTo>
                <a:lnTo>
                  <a:pt x="1200150" y="546100"/>
                </a:lnTo>
                <a:lnTo>
                  <a:pt x="1200150" y="527050"/>
                </a:lnTo>
                <a:close/>
              </a:path>
              <a:path w="1346200" h="692150">
                <a:moveTo>
                  <a:pt x="1187450" y="330200"/>
                </a:moveTo>
                <a:lnTo>
                  <a:pt x="1187450" y="349250"/>
                </a:lnTo>
                <a:lnTo>
                  <a:pt x="1187450" y="330200"/>
                </a:lnTo>
                <a:close/>
              </a:path>
              <a:path w="1346200" h="692150">
                <a:moveTo>
                  <a:pt x="1193800" y="361950"/>
                </a:moveTo>
                <a:lnTo>
                  <a:pt x="1187450" y="355600"/>
                </a:lnTo>
                <a:lnTo>
                  <a:pt x="1187450" y="361950"/>
                </a:lnTo>
                <a:lnTo>
                  <a:pt x="1193800" y="361950"/>
                </a:lnTo>
                <a:close/>
              </a:path>
              <a:path w="1346200" h="692150">
                <a:moveTo>
                  <a:pt x="1212850" y="336550"/>
                </a:moveTo>
                <a:lnTo>
                  <a:pt x="1212850" y="355600"/>
                </a:lnTo>
                <a:lnTo>
                  <a:pt x="1212850" y="336550"/>
                </a:lnTo>
                <a:close/>
              </a:path>
              <a:path w="1346200" h="692150">
                <a:moveTo>
                  <a:pt x="1231900" y="368300"/>
                </a:moveTo>
                <a:lnTo>
                  <a:pt x="1225550" y="361950"/>
                </a:lnTo>
                <a:lnTo>
                  <a:pt x="1225550" y="368300"/>
                </a:lnTo>
                <a:lnTo>
                  <a:pt x="1231900" y="368300"/>
                </a:lnTo>
                <a:close/>
              </a:path>
              <a:path w="1346200" h="692150">
                <a:moveTo>
                  <a:pt x="1244600" y="374650"/>
                </a:moveTo>
                <a:lnTo>
                  <a:pt x="1238250" y="368300"/>
                </a:lnTo>
                <a:lnTo>
                  <a:pt x="1238250" y="374650"/>
                </a:lnTo>
                <a:lnTo>
                  <a:pt x="1244600" y="374650"/>
                </a:lnTo>
                <a:close/>
              </a:path>
              <a:path w="1346200" h="692150">
                <a:moveTo>
                  <a:pt x="1257300" y="381000"/>
                </a:moveTo>
                <a:lnTo>
                  <a:pt x="1250950" y="374650"/>
                </a:lnTo>
                <a:lnTo>
                  <a:pt x="1250950" y="381000"/>
                </a:lnTo>
                <a:lnTo>
                  <a:pt x="1257300" y="381000"/>
                </a:lnTo>
                <a:close/>
              </a:path>
              <a:path w="1346200" h="692150">
                <a:moveTo>
                  <a:pt x="1289050" y="355600"/>
                </a:moveTo>
                <a:lnTo>
                  <a:pt x="1282700" y="361950"/>
                </a:lnTo>
                <a:lnTo>
                  <a:pt x="1289050" y="361950"/>
                </a:lnTo>
                <a:lnTo>
                  <a:pt x="1289050" y="355600"/>
                </a:lnTo>
                <a:close/>
              </a:path>
              <a:path w="1346200" h="692150">
                <a:moveTo>
                  <a:pt x="1289050" y="495300"/>
                </a:moveTo>
                <a:lnTo>
                  <a:pt x="1282700" y="488950"/>
                </a:lnTo>
                <a:lnTo>
                  <a:pt x="1282700" y="495300"/>
                </a:lnTo>
                <a:lnTo>
                  <a:pt x="1289050" y="495300"/>
                </a:lnTo>
                <a:close/>
              </a:path>
              <a:path w="1346200" h="692150">
                <a:moveTo>
                  <a:pt x="1308100" y="387350"/>
                </a:moveTo>
                <a:lnTo>
                  <a:pt x="1301750" y="381000"/>
                </a:lnTo>
                <a:lnTo>
                  <a:pt x="1301750" y="387350"/>
                </a:lnTo>
                <a:lnTo>
                  <a:pt x="1308100" y="387350"/>
                </a:lnTo>
                <a:close/>
              </a:path>
              <a:path w="1346200" h="692150">
                <a:moveTo>
                  <a:pt x="1333500" y="501650"/>
                </a:moveTo>
                <a:lnTo>
                  <a:pt x="1327150" y="495300"/>
                </a:lnTo>
                <a:lnTo>
                  <a:pt x="1327150" y="501650"/>
                </a:lnTo>
                <a:lnTo>
                  <a:pt x="1333500" y="501650"/>
                </a:lnTo>
                <a:close/>
              </a:path>
              <a:path w="1346200" h="692150">
                <a:moveTo>
                  <a:pt x="800100" y="368300"/>
                </a:moveTo>
                <a:lnTo>
                  <a:pt x="793750" y="361950"/>
                </a:lnTo>
                <a:lnTo>
                  <a:pt x="793750" y="368300"/>
                </a:lnTo>
                <a:lnTo>
                  <a:pt x="800100" y="368300"/>
                </a:lnTo>
                <a:close/>
              </a:path>
              <a:path w="1346200" h="692150">
                <a:moveTo>
                  <a:pt x="800100" y="311150"/>
                </a:moveTo>
                <a:lnTo>
                  <a:pt x="800100" y="323850"/>
                </a:lnTo>
                <a:lnTo>
                  <a:pt x="800100" y="311150"/>
                </a:lnTo>
                <a:close/>
              </a:path>
              <a:path w="1346200" h="692150">
                <a:moveTo>
                  <a:pt x="863600" y="323850"/>
                </a:moveTo>
                <a:lnTo>
                  <a:pt x="863600" y="336550"/>
                </a:lnTo>
                <a:lnTo>
                  <a:pt x="863600" y="323850"/>
                </a:lnTo>
                <a:close/>
              </a:path>
              <a:path w="1346200" h="692150">
                <a:moveTo>
                  <a:pt x="869950" y="342900"/>
                </a:moveTo>
                <a:lnTo>
                  <a:pt x="869950" y="361950"/>
                </a:lnTo>
                <a:lnTo>
                  <a:pt x="869950" y="342900"/>
                </a:lnTo>
                <a:close/>
              </a:path>
              <a:path w="1346200" h="692150">
                <a:moveTo>
                  <a:pt x="895350" y="374650"/>
                </a:moveTo>
                <a:lnTo>
                  <a:pt x="889000" y="368300"/>
                </a:lnTo>
                <a:lnTo>
                  <a:pt x="889000" y="374650"/>
                </a:lnTo>
                <a:lnTo>
                  <a:pt x="895350" y="374650"/>
                </a:lnTo>
                <a:close/>
              </a:path>
              <a:path w="1346200" h="692150">
                <a:moveTo>
                  <a:pt x="889000" y="336550"/>
                </a:moveTo>
                <a:lnTo>
                  <a:pt x="889000" y="361950"/>
                </a:lnTo>
                <a:lnTo>
                  <a:pt x="889000" y="336550"/>
                </a:lnTo>
                <a:close/>
              </a:path>
              <a:path w="1346200" h="692150">
                <a:moveTo>
                  <a:pt x="908050" y="336550"/>
                </a:moveTo>
                <a:lnTo>
                  <a:pt x="908050" y="355600"/>
                </a:lnTo>
                <a:lnTo>
                  <a:pt x="908050" y="336550"/>
                </a:lnTo>
                <a:close/>
              </a:path>
              <a:path w="1346200" h="692150">
                <a:moveTo>
                  <a:pt x="914400" y="368300"/>
                </a:moveTo>
                <a:lnTo>
                  <a:pt x="908050" y="361950"/>
                </a:lnTo>
                <a:lnTo>
                  <a:pt x="908050" y="368300"/>
                </a:lnTo>
                <a:lnTo>
                  <a:pt x="914400" y="368300"/>
                </a:lnTo>
                <a:close/>
              </a:path>
              <a:path w="1346200" h="692150">
                <a:moveTo>
                  <a:pt x="952500" y="387350"/>
                </a:moveTo>
                <a:lnTo>
                  <a:pt x="946150" y="374650"/>
                </a:lnTo>
                <a:lnTo>
                  <a:pt x="946150" y="381000"/>
                </a:lnTo>
                <a:lnTo>
                  <a:pt x="952500" y="387350"/>
                </a:lnTo>
                <a:close/>
              </a:path>
              <a:path w="1346200" h="692150">
                <a:moveTo>
                  <a:pt x="946150" y="342900"/>
                </a:moveTo>
                <a:lnTo>
                  <a:pt x="952500" y="387350"/>
                </a:lnTo>
                <a:lnTo>
                  <a:pt x="952500" y="342900"/>
                </a:lnTo>
                <a:lnTo>
                  <a:pt x="946150" y="342900"/>
                </a:lnTo>
                <a:close/>
              </a:path>
              <a:path w="1346200" h="692150">
                <a:moveTo>
                  <a:pt x="958850" y="342900"/>
                </a:moveTo>
                <a:lnTo>
                  <a:pt x="958850" y="355600"/>
                </a:lnTo>
                <a:lnTo>
                  <a:pt x="958850" y="342900"/>
                </a:lnTo>
                <a:close/>
              </a:path>
              <a:path w="1346200" h="692150">
                <a:moveTo>
                  <a:pt x="946150" y="342900"/>
                </a:moveTo>
                <a:lnTo>
                  <a:pt x="946150" y="368300"/>
                </a:lnTo>
                <a:lnTo>
                  <a:pt x="946150" y="342900"/>
                </a:lnTo>
                <a:close/>
              </a:path>
              <a:path w="1346200" h="692150">
                <a:moveTo>
                  <a:pt x="1009650" y="222250"/>
                </a:moveTo>
                <a:lnTo>
                  <a:pt x="1009650" y="241300"/>
                </a:lnTo>
                <a:lnTo>
                  <a:pt x="1009650" y="222250"/>
                </a:lnTo>
                <a:close/>
              </a:path>
              <a:path w="1346200" h="692150">
                <a:moveTo>
                  <a:pt x="1028700" y="400050"/>
                </a:moveTo>
                <a:lnTo>
                  <a:pt x="1022350" y="393700"/>
                </a:lnTo>
                <a:lnTo>
                  <a:pt x="1022350" y="400050"/>
                </a:lnTo>
                <a:lnTo>
                  <a:pt x="1028700" y="400050"/>
                </a:lnTo>
                <a:close/>
              </a:path>
              <a:path w="1346200" h="692150">
                <a:moveTo>
                  <a:pt x="1022350" y="393700"/>
                </a:moveTo>
                <a:lnTo>
                  <a:pt x="1016000" y="387350"/>
                </a:lnTo>
                <a:lnTo>
                  <a:pt x="1016000" y="393700"/>
                </a:lnTo>
                <a:lnTo>
                  <a:pt x="1022350" y="393700"/>
                </a:lnTo>
                <a:close/>
              </a:path>
              <a:path w="1346200" h="692150">
                <a:moveTo>
                  <a:pt x="1149350" y="596900"/>
                </a:moveTo>
                <a:lnTo>
                  <a:pt x="1149350" y="615950"/>
                </a:lnTo>
                <a:lnTo>
                  <a:pt x="1149350" y="596900"/>
                </a:lnTo>
                <a:close/>
              </a:path>
              <a:path w="1346200" h="692150">
                <a:moveTo>
                  <a:pt x="1079500" y="368300"/>
                </a:moveTo>
                <a:lnTo>
                  <a:pt x="1079500" y="387350"/>
                </a:lnTo>
                <a:lnTo>
                  <a:pt x="1079500" y="368300"/>
                </a:lnTo>
                <a:close/>
              </a:path>
              <a:path w="1346200" h="692150">
                <a:moveTo>
                  <a:pt x="1136650" y="419100"/>
                </a:moveTo>
                <a:lnTo>
                  <a:pt x="1130300" y="412750"/>
                </a:lnTo>
                <a:lnTo>
                  <a:pt x="1130300" y="419100"/>
                </a:lnTo>
                <a:lnTo>
                  <a:pt x="1136650" y="419100"/>
                </a:lnTo>
                <a:close/>
              </a:path>
              <a:path w="1346200" h="692150">
                <a:moveTo>
                  <a:pt x="1136650" y="381000"/>
                </a:moveTo>
                <a:lnTo>
                  <a:pt x="1136650" y="400050"/>
                </a:lnTo>
                <a:lnTo>
                  <a:pt x="1136650" y="381000"/>
                </a:lnTo>
                <a:close/>
              </a:path>
              <a:path w="1346200" h="692150">
                <a:moveTo>
                  <a:pt x="850900" y="425450"/>
                </a:moveTo>
                <a:lnTo>
                  <a:pt x="857250" y="444500"/>
                </a:lnTo>
                <a:lnTo>
                  <a:pt x="850900" y="419100"/>
                </a:lnTo>
                <a:lnTo>
                  <a:pt x="850900" y="425450"/>
                </a:lnTo>
                <a:close/>
              </a:path>
              <a:path w="1346200" h="692150">
                <a:moveTo>
                  <a:pt x="927100" y="355600"/>
                </a:moveTo>
                <a:lnTo>
                  <a:pt x="933450" y="381000"/>
                </a:lnTo>
                <a:lnTo>
                  <a:pt x="927100" y="349250"/>
                </a:lnTo>
                <a:lnTo>
                  <a:pt x="927100" y="355600"/>
                </a:lnTo>
                <a:close/>
              </a:path>
              <a:path w="1346200" h="692150">
                <a:moveTo>
                  <a:pt x="927100" y="336550"/>
                </a:moveTo>
                <a:lnTo>
                  <a:pt x="927100" y="368300"/>
                </a:lnTo>
                <a:lnTo>
                  <a:pt x="927100" y="336550"/>
                </a:lnTo>
                <a:close/>
              </a:path>
              <a:path w="1346200" h="692150">
                <a:moveTo>
                  <a:pt x="996950" y="425450"/>
                </a:moveTo>
                <a:lnTo>
                  <a:pt x="996950" y="438150"/>
                </a:lnTo>
                <a:lnTo>
                  <a:pt x="996950" y="425450"/>
                </a:lnTo>
                <a:close/>
              </a:path>
              <a:path w="1346200" h="692150">
                <a:moveTo>
                  <a:pt x="984250" y="425450"/>
                </a:moveTo>
                <a:lnTo>
                  <a:pt x="984250" y="450850"/>
                </a:lnTo>
                <a:lnTo>
                  <a:pt x="984250" y="425450"/>
                </a:lnTo>
                <a:close/>
              </a:path>
              <a:path w="1346200" h="692150">
                <a:moveTo>
                  <a:pt x="1047750" y="361950"/>
                </a:moveTo>
                <a:lnTo>
                  <a:pt x="1047750" y="381000"/>
                </a:lnTo>
                <a:lnTo>
                  <a:pt x="1047750" y="361950"/>
                </a:lnTo>
                <a:close/>
              </a:path>
              <a:path w="1346200" h="692150">
                <a:moveTo>
                  <a:pt x="1035050" y="431800"/>
                </a:moveTo>
                <a:lnTo>
                  <a:pt x="1035050" y="450850"/>
                </a:lnTo>
                <a:lnTo>
                  <a:pt x="1035050" y="431800"/>
                </a:lnTo>
                <a:close/>
              </a:path>
              <a:path w="1346200" h="692150">
                <a:moveTo>
                  <a:pt x="1041400" y="469900"/>
                </a:moveTo>
                <a:lnTo>
                  <a:pt x="1035050" y="457200"/>
                </a:lnTo>
                <a:lnTo>
                  <a:pt x="1035050" y="463550"/>
                </a:lnTo>
                <a:lnTo>
                  <a:pt x="1041400" y="469900"/>
                </a:lnTo>
                <a:close/>
              </a:path>
              <a:path w="1346200" h="692150">
                <a:moveTo>
                  <a:pt x="1117600" y="457200"/>
                </a:moveTo>
                <a:lnTo>
                  <a:pt x="1111250" y="450850"/>
                </a:lnTo>
                <a:lnTo>
                  <a:pt x="1111250" y="457200"/>
                </a:lnTo>
                <a:lnTo>
                  <a:pt x="1117600" y="457200"/>
                </a:lnTo>
                <a:close/>
              </a:path>
              <a:path w="1346200" h="692150">
                <a:moveTo>
                  <a:pt x="1162050" y="488950"/>
                </a:moveTo>
                <a:lnTo>
                  <a:pt x="1155700" y="476250"/>
                </a:lnTo>
                <a:lnTo>
                  <a:pt x="1155700" y="482600"/>
                </a:lnTo>
                <a:lnTo>
                  <a:pt x="1162050" y="488950"/>
                </a:lnTo>
                <a:close/>
              </a:path>
              <a:path w="1346200" h="692150">
                <a:moveTo>
                  <a:pt x="1168400" y="450850"/>
                </a:moveTo>
                <a:lnTo>
                  <a:pt x="1168400" y="469900"/>
                </a:lnTo>
                <a:lnTo>
                  <a:pt x="1168400" y="450850"/>
                </a:lnTo>
                <a:close/>
              </a:path>
              <a:path w="1346200" h="692150">
                <a:moveTo>
                  <a:pt x="1155700" y="450850"/>
                </a:moveTo>
                <a:lnTo>
                  <a:pt x="1155700" y="469900"/>
                </a:lnTo>
                <a:lnTo>
                  <a:pt x="1155700" y="450850"/>
                </a:lnTo>
                <a:close/>
              </a:path>
              <a:path w="1346200" h="692150">
                <a:moveTo>
                  <a:pt x="1181100" y="488950"/>
                </a:moveTo>
                <a:lnTo>
                  <a:pt x="1174750" y="482600"/>
                </a:lnTo>
                <a:lnTo>
                  <a:pt x="1174750" y="488950"/>
                </a:lnTo>
                <a:lnTo>
                  <a:pt x="1181100" y="488950"/>
                </a:lnTo>
                <a:close/>
              </a:path>
              <a:path w="1346200" h="692150">
                <a:moveTo>
                  <a:pt x="1219200" y="368300"/>
                </a:moveTo>
                <a:lnTo>
                  <a:pt x="1212850" y="361950"/>
                </a:lnTo>
                <a:lnTo>
                  <a:pt x="1212850" y="368300"/>
                </a:lnTo>
                <a:lnTo>
                  <a:pt x="1219200" y="368300"/>
                </a:lnTo>
                <a:close/>
              </a:path>
              <a:path w="1346200" h="692150">
                <a:moveTo>
                  <a:pt x="127000" y="41274"/>
                </a:moveTo>
                <a:lnTo>
                  <a:pt x="120650" y="44450"/>
                </a:lnTo>
                <a:lnTo>
                  <a:pt x="127000" y="44450"/>
                </a:lnTo>
                <a:lnTo>
                  <a:pt x="127000" y="41274"/>
                </a:lnTo>
                <a:close/>
              </a:path>
              <a:path w="1346200" h="692150">
                <a:moveTo>
                  <a:pt x="628650" y="673100"/>
                </a:moveTo>
                <a:lnTo>
                  <a:pt x="622300" y="635000"/>
                </a:lnTo>
                <a:lnTo>
                  <a:pt x="622300" y="673100"/>
                </a:lnTo>
                <a:lnTo>
                  <a:pt x="628650" y="673100"/>
                </a:lnTo>
                <a:close/>
              </a:path>
              <a:path w="1346200" h="692150">
                <a:moveTo>
                  <a:pt x="349250" y="647700"/>
                </a:moveTo>
                <a:lnTo>
                  <a:pt x="330200" y="584200"/>
                </a:lnTo>
                <a:lnTo>
                  <a:pt x="330200" y="647700"/>
                </a:lnTo>
                <a:lnTo>
                  <a:pt x="349250" y="647700"/>
                </a:lnTo>
                <a:close/>
              </a:path>
              <a:path w="1346200" h="692150">
                <a:moveTo>
                  <a:pt x="717550" y="501650"/>
                </a:moveTo>
                <a:lnTo>
                  <a:pt x="711200" y="495300"/>
                </a:lnTo>
                <a:lnTo>
                  <a:pt x="711200" y="501650"/>
                </a:lnTo>
                <a:lnTo>
                  <a:pt x="717550" y="501650"/>
                </a:lnTo>
                <a:close/>
              </a:path>
              <a:path w="1346200" h="692150">
                <a:moveTo>
                  <a:pt x="908050" y="501650"/>
                </a:moveTo>
                <a:lnTo>
                  <a:pt x="901700" y="501650"/>
                </a:lnTo>
                <a:lnTo>
                  <a:pt x="908050" y="508000"/>
                </a:lnTo>
                <a:lnTo>
                  <a:pt x="908050" y="501650"/>
                </a:lnTo>
                <a:close/>
              </a:path>
              <a:path w="1346200" h="692150">
                <a:moveTo>
                  <a:pt x="914400" y="508000"/>
                </a:moveTo>
                <a:lnTo>
                  <a:pt x="914400" y="527050"/>
                </a:lnTo>
                <a:lnTo>
                  <a:pt x="914400" y="508000"/>
                </a:lnTo>
                <a:close/>
              </a:path>
              <a:path w="1346200" h="692150">
                <a:moveTo>
                  <a:pt x="920750" y="546100"/>
                </a:moveTo>
                <a:lnTo>
                  <a:pt x="914400" y="533400"/>
                </a:lnTo>
                <a:lnTo>
                  <a:pt x="914400" y="539750"/>
                </a:lnTo>
                <a:lnTo>
                  <a:pt x="920750" y="546100"/>
                </a:lnTo>
                <a:close/>
              </a:path>
              <a:path w="1346200" h="692150">
                <a:moveTo>
                  <a:pt x="1028700" y="673100"/>
                </a:moveTo>
                <a:lnTo>
                  <a:pt x="1022350" y="647700"/>
                </a:lnTo>
                <a:lnTo>
                  <a:pt x="1009650" y="673100"/>
                </a:lnTo>
                <a:lnTo>
                  <a:pt x="1028700" y="673100"/>
                </a:lnTo>
                <a:close/>
              </a:path>
              <a:path w="1346200" h="692150">
                <a:moveTo>
                  <a:pt x="1028700" y="292100"/>
                </a:moveTo>
                <a:lnTo>
                  <a:pt x="1028700" y="311150"/>
                </a:lnTo>
                <a:lnTo>
                  <a:pt x="1028700" y="292100"/>
                </a:lnTo>
                <a:close/>
              </a:path>
              <a:path w="1346200" h="692150">
                <a:moveTo>
                  <a:pt x="927100" y="647700"/>
                </a:moveTo>
                <a:lnTo>
                  <a:pt x="920750" y="628650"/>
                </a:lnTo>
                <a:lnTo>
                  <a:pt x="920750" y="647700"/>
                </a:lnTo>
                <a:lnTo>
                  <a:pt x="927100" y="647700"/>
                </a:lnTo>
                <a:close/>
              </a:path>
              <a:path w="1346200" h="692150">
                <a:moveTo>
                  <a:pt x="1073150" y="469900"/>
                </a:moveTo>
                <a:lnTo>
                  <a:pt x="1066800" y="463550"/>
                </a:lnTo>
                <a:lnTo>
                  <a:pt x="1066800" y="469900"/>
                </a:lnTo>
                <a:lnTo>
                  <a:pt x="1073150" y="469900"/>
                </a:lnTo>
                <a:close/>
              </a:path>
              <a:path w="1346200" h="692150">
                <a:moveTo>
                  <a:pt x="1066800" y="438150"/>
                </a:moveTo>
                <a:lnTo>
                  <a:pt x="1066800" y="457200"/>
                </a:lnTo>
                <a:lnTo>
                  <a:pt x="1066800" y="438150"/>
                </a:lnTo>
                <a:close/>
              </a:path>
              <a:path w="1346200" h="692150">
                <a:moveTo>
                  <a:pt x="1022350" y="533400"/>
                </a:moveTo>
                <a:lnTo>
                  <a:pt x="1054100" y="552450"/>
                </a:lnTo>
                <a:lnTo>
                  <a:pt x="1022350" y="527050"/>
                </a:lnTo>
                <a:lnTo>
                  <a:pt x="1022350" y="533400"/>
                </a:lnTo>
                <a:close/>
              </a:path>
              <a:path w="1346200" h="692150">
                <a:moveTo>
                  <a:pt x="996950" y="514350"/>
                </a:moveTo>
                <a:lnTo>
                  <a:pt x="990600" y="508000"/>
                </a:lnTo>
                <a:lnTo>
                  <a:pt x="990600" y="514350"/>
                </a:lnTo>
                <a:lnTo>
                  <a:pt x="996950" y="514350"/>
                </a:lnTo>
                <a:close/>
              </a:path>
              <a:path w="1346200" h="692150">
                <a:moveTo>
                  <a:pt x="1022350" y="514350"/>
                </a:moveTo>
                <a:lnTo>
                  <a:pt x="1022350" y="546100"/>
                </a:lnTo>
                <a:lnTo>
                  <a:pt x="1022350" y="514350"/>
                </a:lnTo>
                <a:close/>
              </a:path>
              <a:path w="1346200" h="692150">
                <a:moveTo>
                  <a:pt x="996950" y="622300"/>
                </a:moveTo>
                <a:lnTo>
                  <a:pt x="990600" y="615950"/>
                </a:lnTo>
                <a:lnTo>
                  <a:pt x="990600" y="622300"/>
                </a:lnTo>
                <a:lnTo>
                  <a:pt x="996950" y="622300"/>
                </a:lnTo>
                <a:close/>
              </a:path>
              <a:path w="1346200" h="692150">
                <a:moveTo>
                  <a:pt x="984250" y="584200"/>
                </a:moveTo>
                <a:lnTo>
                  <a:pt x="971550" y="622300"/>
                </a:lnTo>
                <a:lnTo>
                  <a:pt x="977900" y="622300"/>
                </a:lnTo>
                <a:lnTo>
                  <a:pt x="984250" y="584200"/>
                </a:lnTo>
                <a:close/>
              </a:path>
              <a:path w="1346200" h="692150">
                <a:moveTo>
                  <a:pt x="990600" y="590550"/>
                </a:moveTo>
                <a:lnTo>
                  <a:pt x="990600" y="609600"/>
                </a:lnTo>
                <a:lnTo>
                  <a:pt x="990600" y="590550"/>
                </a:lnTo>
                <a:close/>
              </a:path>
              <a:path w="1346200" h="692150">
                <a:moveTo>
                  <a:pt x="1085850" y="520700"/>
                </a:moveTo>
                <a:lnTo>
                  <a:pt x="1085850" y="539750"/>
                </a:lnTo>
                <a:lnTo>
                  <a:pt x="1085850" y="520700"/>
                </a:lnTo>
                <a:close/>
              </a:path>
              <a:path w="1346200" h="692150">
                <a:moveTo>
                  <a:pt x="1003300" y="444500"/>
                </a:moveTo>
                <a:lnTo>
                  <a:pt x="1003300" y="463550"/>
                </a:lnTo>
                <a:lnTo>
                  <a:pt x="1003300" y="444500"/>
                </a:lnTo>
                <a:close/>
              </a:path>
              <a:path w="1346200" h="692150">
                <a:moveTo>
                  <a:pt x="1016000" y="355600"/>
                </a:moveTo>
                <a:lnTo>
                  <a:pt x="1016000" y="381000"/>
                </a:lnTo>
                <a:lnTo>
                  <a:pt x="1016000" y="355600"/>
                </a:lnTo>
                <a:close/>
              </a:path>
              <a:path w="1346200" h="692150">
                <a:moveTo>
                  <a:pt x="1035050" y="330200"/>
                </a:moveTo>
                <a:lnTo>
                  <a:pt x="1028700" y="317500"/>
                </a:lnTo>
                <a:lnTo>
                  <a:pt x="1028700" y="323850"/>
                </a:lnTo>
                <a:lnTo>
                  <a:pt x="1035050" y="330200"/>
                </a:lnTo>
                <a:close/>
              </a:path>
              <a:path w="1346200" h="692150">
                <a:moveTo>
                  <a:pt x="1123950" y="387350"/>
                </a:moveTo>
                <a:lnTo>
                  <a:pt x="1123950" y="406400"/>
                </a:lnTo>
                <a:lnTo>
                  <a:pt x="1123950" y="387350"/>
                </a:lnTo>
                <a:close/>
              </a:path>
              <a:path w="1346200" h="692150">
                <a:moveTo>
                  <a:pt x="1282700" y="546100"/>
                </a:moveTo>
                <a:lnTo>
                  <a:pt x="1276350" y="533400"/>
                </a:lnTo>
                <a:lnTo>
                  <a:pt x="1276350" y="539750"/>
                </a:lnTo>
                <a:lnTo>
                  <a:pt x="1282700" y="546100"/>
                </a:lnTo>
                <a:close/>
              </a:path>
              <a:path w="1346200" h="692150">
                <a:moveTo>
                  <a:pt x="1250950" y="533400"/>
                </a:moveTo>
                <a:lnTo>
                  <a:pt x="1250950" y="552450"/>
                </a:lnTo>
                <a:lnTo>
                  <a:pt x="1250950" y="533400"/>
                </a:lnTo>
                <a:close/>
              </a:path>
              <a:path w="1346200" h="692150">
                <a:moveTo>
                  <a:pt x="330200" y="69850"/>
                </a:moveTo>
                <a:lnTo>
                  <a:pt x="330200" y="76200"/>
                </a:lnTo>
                <a:lnTo>
                  <a:pt x="336550" y="76200"/>
                </a:lnTo>
                <a:lnTo>
                  <a:pt x="330200" y="6350"/>
                </a:lnTo>
                <a:lnTo>
                  <a:pt x="330200" y="12700"/>
                </a:lnTo>
                <a:lnTo>
                  <a:pt x="323850" y="12700"/>
                </a:lnTo>
                <a:lnTo>
                  <a:pt x="323850" y="69850"/>
                </a:lnTo>
                <a:lnTo>
                  <a:pt x="330200" y="69850"/>
                </a:lnTo>
                <a:close/>
              </a:path>
              <a:path w="1346200" h="692150">
                <a:moveTo>
                  <a:pt x="336550" y="0"/>
                </a:moveTo>
                <a:lnTo>
                  <a:pt x="336550" y="6350"/>
                </a:lnTo>
                <a:lnTo>
                  <a:pt x="330200" y="6350"/>
                </a:lnTo>
                <a:lnTo>
                  <a:pt x="336550" y="76200"/>
                </a:lnTo>
                <a:lnTo>
                  <a:pt x="349250" y="76200"/>
                </a:lnTo>
                <a:lnTo>
                  <a:pt x="349250" y="69850"/>
                </a:lnTo>
                <a:lnTo>
                  <a:pt x="355600" y="69850"/>
                </a:lnTo>
                <a:lnTo>
                  <a:pt x="355600" y="12700"/>
                </a:lnTo>
                <a:lnTo>
                  <a:pt x="349250" y="12700"/>
                </a:lnTo>
                <a:lnTo>
                  <a:pt x="349250" y="6350"/>
                </a:lnTo>
                <a:lnTo>
                  <a:pt x="342900" y="6350"/>
                </a:lnTo>
                <a:lnTo>
                  <a:pt x="336550" y="0"/>
                </a:lnTo>
                <a:close/>
              </a:path>
              <a:path w="1346200" h="692150">
                <a:moveTo>
                  <a:pt x="1320800" y="590550"/>
                </a:moveTo>
                <a:lnTo>
                  <a:pt x="1301750" y="590550"/>
                </a:lnTo>
                <a:lnTo>
                  <a:pt x="1308100" y="615950"/>
                </a:lnTo>
                <a:lnTo>
                  <a:pt x="1327150" y="615950"/>
                </a:lnTo>
                <a:lnTo>
                  <a:pt x="1320800" y="590550"/>
                </a:lnTo>
                <a:close/>
              </a:path>
              <a:path w="1346200" h="692150">
                <a:moveTo>
                  <a:pt x="1320800" y="565150"/>
                </a:moveTo>
                <a:lnTo>
                  <a:pt x="1320800" y="539750"/>
                </a:lnTo>
                <a:lnTo>
                  <a:pt x="1339850" y="533400"/>
                </a:lnTo>
                <a:lnTo>
                  <a:pt x="1301750" y="533400"/>
                </a:lnTo>
                <a:lnTo>
                  <a:pt x="1301750" y="565150"/>
                </a:lnTo>
                <a:lnTo>
                  <a:pt x="1320800" y="565150"/>
                </a:lnTo>
                <a:close/>
              </a:path>
              <a:path w="1346200" h="692150">
                <a:moveTo>
                  <a:pt x="1276350" y="539750"/>
                </a:moveTo>
                <a:lnTo>
                  <a:pt x="1276350" y="533400"/>
                </a:lnTo>
                <a:lnTo>
                  <a:pt x="1282700" y="546100"/>
                </a:lnTo>
                <a:lnTo>
                  <a:pt x="1282700" y="565150"/>
                </a:lnTo>
                <a:lnTo>
                  <a:pt x="1295400" y="565150"/>
                </a:lnTo>
                <a:lnTo>
                  <a:pt x="1295400" y="533400"/>
                </a:lnTo>
                <a:lnTo>
                  <a:pt x="1289050" y="533400"/>
                </a:lnTo>
                <a:lnTo>
                  <a:pt x="1282700" y="527050"/>
                </a:lnTo>
                <a:lnTo>
                  <a:pt x="1270000" y="527050"/>
                </a:lnTo>
                <a:lnTo>
                  <a:pt x="1276350" y="558800"/>
                </a:lnTo>
                <a:lnTo>
                  <a:pt x="1276350" y="539750"/>
                </a:lnTo>
                <a:close/>
              </a:path>
              <a:path w="1346200" h="692150">
                <a:moveTo>
                  <a:pt x="1263650" y="622300"/>
                </a:moveTo>
                <a:lnTo>
                  <a:pt x="1282700" y="622300"/>
                </a:lnTo>
                <a:lnTo>
                  <a:pt x="1282700" y="615950"/>
                </a:lnTo>
                <a:lnTo>
                  <a:pt x="1282700" y="622300"/>
                </a:lnTo>
                <a:lnTo>
                  <a:pt x="1289050" y="622300"/>
                </a:lnTo>
                <a:lnTo>
                  <a:pt x="1282700" y="590550"/>
                </a:lnTo>
                <a:lnTo>
                  <a:pt x="1282700" y="609600"/>
                </a:lnTo>
                <a:lnTo>
                  <a:pt x="1276350" y="609600"/>
                </a:lnTo>
                <a:lnTo>
                  <a:pt x="1276350" y="590550"/>
                </a:lnTo>
                <a:lnTo>
                  <a:pt x="1257300" y="590550"/>
                </a:lnTo>
                <a:lnTo>
                  <a:pt x="1257300" y="622300"/>
                </a:lnTo>
                <a:lnTo>
                  <a:pt x="1263650" y="622300"/>
                </a:lnTo>
                <a:close/>
              </a:path>
              <a:path w="1346200" h="692150">
                <a:moveTo>
                  <a:pt x="1123950" y="571500"/>
                </a:moveTo>
                <a:lnTo>
                  <a:pt x="1130300" y="571500"/>
                </a:lnTo>
                <a:lnTo>
                  <a:pt x="1130300" y="565150"/>
                </a:lnTo>
                <a:lnTo>
                  <a:pt x="1123950" y="565150"/>
                </a:lnTo>
                <a:lnTo>
                  <a:pt x="1123950" y="558800"/>
                </a:lnTo>
                <a:lnTo>
                  <a:pt x="1117600" y="558800"/>
                </a:lnTo>
                <a:lnTo>
                  <a:pt x="1117600" y="571500"/>
                </a:lnTo>
                <a:lnTo>
                  <a:pt x="1123950" y="571500"/>
                </a:lnTo>
                <a:close/>
              </a:path>
              <a:path w="1346200" h="692150">
                <a:moveTo>
                  <a:pt x="1123950" y="374650"/>
                </a:moveTo>
                <a:lnTo>
                  <a:pt x="1123950" y="406400"/>
                </a:lnTo>
                <a:lnTo>
                  <a:pt x="1123950" y="387350"/>
                </a:lnTo>
                <a:lnTo>
                  <a:pt x="1117600" y="381000"/>
                </a:lnTo>
                <a:lnTo>
                  <a:pt x="1117600" y="374650"/>
                </a:lnTo>
                <a:lnTo>
                  <a:pt x="1111250" y="374650"/>
                </a:lnTo>
                <a:lnTo>
                  <a:pt x="1111250" y="412750"/>
                </a:lnTo>
                <a:lnTo>
                  <a:pt x="1130300" y="412750"/>
                </a:lnTo>
                <a:lnTo>
                  <a:pt x="1123950" y="393700"/>
                </a:lnTo>
                <a:lnTo>
                  <a:pt x="1130300" y="412750"/>
                </a:lnTo>
                <a:lnTo>
                  <a:pt x="1130300" y="374650"/>
                </a:lnTo>
                <a:lnTo>
                  <a:pt x="1123950" y="374650"/>
                </a:lnTo>
                <a:close/>
              </a:path>
              <a:path w="1346200" h="692150">
                <a:moveTo>
                  <a:pt x="1123950" y="247650"/>
                </a:moveTo>
                <a:lnTo>
                  <a:pt x="1117600" y="254000"/>
                </a:lnTo>
                <a:lnTo>
                  <a:pt x="1117600" y="285750"/>
                </a:lnTo>
                <a:lnTo>
                  <a:pt x="1130300" y="285750"/>
                </a:lnTo>
                <a:lnTo>
                  <a:pt x="1130300" y="279400"/>
                </a:lnTo>
                <a:lnTo>
                  <a:pt x="1136650" y="292100"/>
                </a:lnTo>
                <a:lnTo>
                  <a:pt x="1136650" y="254000"/>
                </a:lnTo>
                <a:lnTo>
                  <a:pt x="1130300" y="254000"/>
                </a:lnTo>
                <a:lnTo>
                  <a:pt x="1130300" y="273050"/>
                </a:lnTo>
                <a:lnTo>
                  <a:pt x="1130300" y="266700"/>
                </a:lnTo>
                <a:lnTo>
                  <a:pt x="1130300" y="273050"/>
                </a:lnTo>
                <a:lnTo>
                  <a:pt x="1130300" y="260350"/>
                </a:lnTo>
                <a:lnTo>
                  <a:pt x="1123950" y="254000"/>
                </a:lnTo>
                <a:lnTo>
                  <a:pt x="1123950" y="247650"/>
                </a:lnTo>
                <a:close/>
              </a:path>
              <a:path w="1346200" h="692150">
                <a:moveTo>
                  <a:pt x="1117600" y="571500"/>
                </a:moveTo>
                <a:lnTo>
                  <a:pt x="1117600" y="558800"/>
                </a:lnTo>
                <a:lnTo>
                  <a:pt x="1111250" y="558800"/>
                </a:lnTo>
                <a:lnTo>
                  <a:pt x="1111250" y="571500"/>
                </a:lnTo>
                <a:lnTo>
                  <a:pt x="1117600" y="571500"/>
                </a:lnTo>
                <a:close/>
              </a:path>
              <a:path w="1346200" h="692150">
                <a:moveTo>
                  <a:pt x="1104900" y="565150"/>
                </a:moveTo>
                <a:lnTo>
                  <a:pt x="1104900" y="558800"/>
                </a:lnTo>
                <a:lnTo>
                  <a:pt x="1092200" y="558800"/>
                </a:lnTo>
                <a:lnTo>
                  <a:pt x="1092200" y="565150"/>
                </a:lnTo>
                <a:lnTo>
                  <a:pt x="1098550" y="565150"/>
                </a:lnTo>
                <a:lnTo>
                  <a:pt x="1098550" y="571500"/>
                </a:lnTo>
                <a:lnTo>
                  <a:pt x="1104900" y="571500"/>
                </a:lnTo>
                <a:lnTo>
                  <a:pt x="1104900" y="565150"/>
                </a:lnTo>
                <a:close/>
              </a:path>
              <a:path w="1346200" h="692150">
                <a:moveTo>
                  <a:pt x="1085850" y="565150"/>
                </a:moveTo>
                <a:lnTo>
                  <a:pt x="1085850" y="558800"/>
                </a:lnTo>
                <a:lnTo>
                  <a:pt x="1073150" y="558800"/>
                </a:lnTo>
                <a:lnTo>
                  <a:pt x="1073150" y="571500"/>
                </a:lnTo>
                <a:lnTo>
                  <a:pt x="1085850" y="571500"/>
                </a:lnTo>
                <a:lnTo>
                  <a:pt x="1079500" y="565150"/>
                </a:lnTo>
                <a:lnTo>
                  <a:pt x="1085850" y="571500"/>
                </a:lnTo>
                <a:lnTo>
                  <a:pt x="1085850" y="565150"/>
                </a:lnTo>
                <a:close/>
              </a:path>
              <a:path w="1346200" h="692150">
                <a:moveTo>
                  <a:pt x="1060450" y="571500"/>
                </a:moveTo>
                <a:lnTo>
                  <a:pt x="1066800" y="571500"/>
                </a:lnTo>
                <a:lnTo>
                  <a:pt x="1066800" y="565150"/>
                </a:lnTo>
                <a:lnTo>
                  <a:pt x="1060450" y="565150"/>
                </a:lnTo>
                <a:lnTo>
                  <a:pt x="1060450" y="558800"/>
                </a:lnTo>
                <a:lnTo>
                  <a:pt x="1054100" y="558800"/>
                </a:lnTo>
                <a:lnTo>
                  <a:pt x="1054100" y="571500"/>
                </a:lnTo>
                <a:lnTo>
                  <a:pt x="1060450" y="571500"/>
                </a:lnTo>
                <a:close/>
              </a:path>
              <a:path w="1346200" h="692150">
                <a:moveTo>
                  <a:pt x="1054100" y="571500"/>
                </a:moveTo>
                <a:lnTo>
                  <a:pt x="1054100" y="558800"/>
                </a:lnTo>
                <a:lnTo>
                  <a:pt x="1041400" y="558800"/>
                </a:lnTo>
                <a:lnTo>
                  <a:pt x="1047750" y="565150"/>
                </a:lnTo>
                <a:lnTo>
                  <a:pt x="1047750" y="571500"/>
                </a:lnTo>
                <a:lnTo>
                  <a:pt x="1054100" y="571500"/>
                </a:lnTo>
                <a:close/>
              </a:path>
              <a:path w="1346200" h="692150">
                <a:moveTo>
                  <a:pt x="1016000" y="558800"/>
                </a:moveTo>
                <a:lnTo>
                  <a:pt x="1016000" y="565150"/>
                </a:lnTo>
                <a:lnTo>
                  <a:pt x="1041400" y="565150"/>
                </a:lnTo>
                <a:lnTo>
                  <a:pt x="1041400" y="558800"/>
                </a:lnTo>
                <a:lnTo>
                  <a:pt x="1016000" y="558800"/>
                </a:lnTo>
                <a:close/>
              </a:path>
              <a:path w="1346200" h="692150">
                <a:moveTo>
                  <a:pt x="1136650" y="520700"/>
                </a:moveTo>
                <a:lnTo>
                  <a:pt x="1117600" y="520700"/>
                </a:lnTo>
                <a:lnTo>
                  <a:pt x="1123950" y="527050"/>
                </a:lnTo>
                <a:lnTo>
                  <a:pt x="1123950" y="552450"/>
                </a:lnTo>
                <a:lnTo>
                  <a:pt x="1143000" y="558800"/>
                </a:lnTo>
                <a:lnTo>
                  <a:pt x="1143000" y="520700"/>
                </a:lnTo>
                <a:lnTo>
                  <a:pt x="1136650" y="520700"/>
                </a:lnTo>
                <a:close/>
              </a:path>
              <a:path w="1346200" h="692150">
                <a:moveTo>
                  <a:pt x="1060450" y="552450"/>
                </a:moveTo>
                <a:lnTo>
                  <a:pt x="1060450" y="520700"/>
                </a:lnTo>
                <a:lnTo>
                  <a:pt x="1066800" y="520700"/>
                </a:lnTo>
                <a:lnTo>
                  <a:pt x="1066800" y="552450"/>
                </a:lnTo>
                <a:lnTo>
                  <a:pt x="1085850" y="552450"/>
                </a:lnTo>
                <a:lnTo>
                  <a:pt x="1085850" y="546100"/>
                </a:lnTo>
                <a:lnTo>
                  <a:pt x="1092200" y="552450"/>
                </a:lnTo>
                <a:lnTo>
                  <a:pt x="1085850" y="527050"/>
                </a:lnTo>
                <a:lnTo>
                  <a:pt x="1092200" y="552450"/>
                </a:lnTo>
                <a:lnTo>
                  <a:pt x="1117600" y="552450"/>
                </a:lnTo>
                <a:lnTo>
                  <a:pt x="1117600" y="520700"/>
                </a:lnTo>
                <a:lnTo>
                  <a:pt x="1104900" y="520700"/>
                </a:lnTo>
                <a:lnTo>
                  <a:pt x="1098550" y="514350"/>
                </a:lnTo>
                <a:lnTo>
                  <a:pt x="1092200" y="514350"/>
                </a:lnTo>
                <a:lnTo>
                  <a:pt x="1092200" y="520700"/>
                </a:lnTo>
                <a:lnTo>
                  <a:pt x="1085850" y="520700"/>
                </a:lnTo>
                <a:lnTo>
                  <a:pt x="1085850" y="539750"/>
                </a:lnTo>
                <a:lnTo>
                  <a:pt x="1085850" y="520700"/>
                </a:lnTo>
                <a:lnTo>
                  <a:pt x="1079500" y="520700"/>
                </a:lnTo>
                <a:lnTo>
                  <a:pt x="1079500" y="514350"/>
                </a:lnTo>
                <a:lnTo>
                  <a:pt x="1047750" y="514350"/>
                </a:lnTo>
                <a:lnTo>
                  <a:pt x="1054100" y="552450"/>
                </a:lnTo>
                <a:lnTo>
                  <a:pt x="1060450" y="552450"/>
                </a:lnTo>
                <a:close/>
              </a:path>
              <a:path w="1346200" h="692150">
                <a:moveTo>
                  <a:pt x="1231900" y="590550"/>
                </a:moveTo>
                <a:lnTo>
                  <a:pt x="1238250" y="596900"/>
                </a:lnTo>
                <a:lnTo>
                  <a:pt x="1238250" y="622300"/>
                </a:lnTo>
                <a:lnTo>
                  <a:pt x="1250950" y="622300"/>
                </a:lnTo>
                <a:lnTo>
                  <a:pt x="1250950" y="590550"/>
                </a:lnTo>
                <a:lnTo>
                  <a:pt x="1231900" y="590550"/>
                </a:lnTo>
                <a:close/>
              </a:path>
              <a:path w="1346200" h="692150">
                <a:moveTo>
                  <a:pt x="1238250" y="558800"/>
                </a:moveTo>
                <a:lnTo>
                  <a:pt x="1244600" y="558800"/>
                </a:lnTo>
                <a:lnTo>
                  <a:pt x="1244600" y="577850"/>
                </a:lnTo>
                <a:lnTo>
                  <a:pt x="1250950" y="584200"/>
                </a:lnTo>
                <a:lnTo>
                  <a:pt x="1250950" y="558800"/>
                </a:lnTo>
                <a:lnTo>
                  <a:pt x="1257300" y="558800"/>
                </a:lnTo>
                <a:lnTo>
                  <a:pt x="1250950" y="539750"/>
                </a:lnTo>
                <a:lnTo>
                  <a:pt x="1257300" y="558800"/>
                </a:lnTo>
                <a:lnTo>
                  <a:pt x="1276350" y="558800"/>
                </a:lnTo>
                <a:lnTo>
                  <a:pt x="1270000" y="527050"/>
                </a:lnTo>
                <a:lnTo>
                  <a:pt x="1250950" y="527050"/>
                </a:lnTo>
                <a:lnTo>
                  <a:pt x="1250950" y="552450"/>
                </a:lnTo>
                <a:lnTo>
                  <a:pt x="1250950" y="533400"/>
                </a:lnTo>
                <a:lnTo>
                  <a:pt x="1244600" y="527050"/>
                </a:lnTo>
                <a:lnTo>
                  <a:pt x="1200150" y="527050"/>
                </a:lnTo>
                <a:lnTo>
                  <a:pt x="1200150" y="546100"/>
                </a:lnTo>
                <a:lnTo>
                  <a:pt x="1200150" y="527050"/>
                </a:lnTo>
                <a:lnTo>
                  <a:pt x="1200150" y="571500"/>
                </a:lnTo>
                <a:lnTo>
                  <a:pt x="1200150" y="552450"/>
                </a:lnTo>
                <a:lnTo>
                  <a:pt x="1206500" y="558800"/>
                </a:lnTo>
                <a:lnTo>
                  <a:pt x="1200150" y="533400"/>
                </a:lnTo>
                <a:lnTo>
                  <a:pt x="1206500" y="558800"/>
                </a:lnTo>
                <a:lnTo>
                  <a:pt x="1225550" y="558800"/>
                </a:lnTo>
                <a:lnTo>
                  <a:pt x="1225550" y="533400"/>
                </a:lnTo>
                <a:lnTo>
                  <a:pt x="1231900" y="533400"/>
                </a:lnTo>
                <a:lnTo>
                  <a:pt x="1231900" y="558800"/>
                </a:lnTo>
                <a:lnTo>
                  <a:pt x="1238250" y="558800"/>
                </a:lnTo>
                <a:close/>
              </a:path>
              <a:path w="1346200" h="692150">
                <a:moveTo>
                  <a:pt x="1257300" y="641350"/>
                </a:moveTo>
                <a:lnTo>
                  <a:pt x="1257300" y="635000"/>
                </a:lnTo>
                <a:lnTo>
                  <a:pt x="1250950" y="628650"/>
                </a:lnTo>
                <a:lnTo>
                  <a:pt x="1250950" y="641350"/>
                </a:lnTo>
                <a:lnTo>
                  <a:pt x="1257300" y="641350"/>
                </a:lnTo>
                <a:close/>
              </a:path>
              <a:path w="1346200" h="692150">
                <a:moveTo>
                  <a:pt x="1212850" y="622300"/>
                </a:moveTo>
                <a:lnTo>
                  <a:pt x="1231900" y="622300"/>
                </a:lnTo>
                <a:lnTo>
                  <a:pt x="1231900" y="590550"/>
                </a:lnTo>
                <a:lnTo>
                  <a:pt x="1206500" y="590550"/>
                </a:lnTo>
                <a:lnTo>
                  <a:pt x="1206500" y="622300"/>
                </a:lnTo>
                <a:lnTo>
                  <a:pt x="1212850" y="622300"/>
                </a:lnTo>
                <a:close/>
              </a:path>
              <a:path w="1346200" h="692150">
                <a:moveTo>
                  <a:pt x="996950" y="552450"/>
                </a:moveTo>
                <a:lnTo>
                  <a:pt x="990600" y="514350"/>
                </a:lnTo>
                <a:lnTo>
                  <a:pt x="990600" y="552450"/>
                </a:lnTo>
                <a:lnTo>
                  <a:pt x="996950" y="552450"/>
                </a:lnTo>
                <a:close/>
              </a:path>
              <a:path w="1346200" h="692150">
                <a:moveTo>
                  <a:pt x="1022350" y="584200"/>
                </a:moveTo>
                <a:lnTo>
                  <a:pt x="990600" y="584200"/>
                </a:lnTo>
                <a:lnTo>
                  <a:pt x="990600" y="609600"/>
                </a:lnTo>
                <a:lnTo>
                  <a:pt x="990600" y="590550"/>
                </a:lnTo>
                <a:lnTo>
                  <a:pt x="984250" y="584200"/>
                </a:lnTo>
                <a:lnTo>
                  <a:pt x="977900" y="622300"/>
                </a:lnTo>
                <a:lnTo>
                  <a:pt x="971550" y="622300"/>
                </a:lnTo>
                <a:lnTo>
                  <a:pt x="984250" y="584200"/>
                </a:lnTo>
                <a:lnTo>
                  <a:pt x="920750" y="584200"/>
                </a:lnTo>
                <a:lnTo>
                  <a:pt x="920750" y="622300"/>
                </a:lnTo>
                <a:lnTo>
                  <a:pt x="939800" y="622300"/>
                </a:lnTo>
                <a:lnTo>
                  <a:pt x="984250" y="647700"/>
                </a:lnTo>
                <a:lnTo>
                  <a:pt x="984250" y="622300"/>
                </a:lnTo>
                <a:lnTo>
                  <a:pt x="990600" y="622300"/>
                </a:lnTo>
                <a:lnTo>
                  <a:pt x="990600" y="615950"/>
                </a:lnTo>
                <a:lnTo>
                  <a:pt x="996950" y="622300"/>
                </a:lnTo>
                <a:lnTo>
                  <a:pt x="990600" y="596900"/>
                </a:lnTo>
                <a:lnTo>
                  <a:pt x="996950" y="622300"/>
                </a:lnTo>
                <a:lnTo>
                  <a:pt x="1022350" y="622300"/>
                </a:lnTo>
                <a:lnTo>
                  <a:pt x="1022350" y="584200"/>
                </a:lnTo>
                <a:close/>
              </a:path>
              <a:path w="1346200" h="692150">
                <a:moveTo>
                  <a:pt x="1028700" y="514350"/>
                </a:moveTo>
                <a:lnTo>
                  <a:pt x="1022350" y="514350"/>
                </a:lnTo>
                <a:lnTo>
                  <a:pt x="1022350" y="520700"/>
                </a:lnTo>
                <a:lnTo>
                  <a:pt x="1022350" y="514350"/>
                </a:lnTo>
                <a:lnTo>
                  <a:pt x="1022350" y="546100"/>
                </a:lnTo>
                <a:lnTo>
                  <a:pt x="1022350" y="514350"/>
                </a:lnTo>
                <a:lnTo>
                  <a:pt x="1009650" y="514350"/>
                </a:lnTo>
                <a:lnTo>
                  <a:pt x="1003300" y="508000"/>
                </a:lnTo>
                <a:lnTo>
                  <a:pt x="990600" y="508000"/>
                </a:lnTo>
                <a:lnTo>
                  <a:pt x="996950" y="514350"/>
                </a:lnTo>
                <a:lnTo>
                  <a:pt x="1003300" y="552450"/>
                </a:lnTo>
                <a:lnTo>
                  <a:pt x="1054100" y="552450"/>
                </a:lnTo>
                <a:lnTo>
                  <a:pt x="1022350" y="533400"/>
                </a:lnTo>
                <a:lnTo>
                  <a:pt x="1022350" y="527050"/>
                </a:lnTo>
                <a:lnTo>
                  <a:pt x="1054100" y="552450"/>
                </a:lnTo>
                <a:lnTo>
                  <a:pt x="1047750" y="514350"/>
                </a:lnTo>
                <a:lnTo>
                  <a:pt x="1028700" y="514350"/>
                </a:lnTo>
                <a:close/>
              </a:path>
              <a:path w="1346200" h="692150">
                <a:moveTo>
                  <a:pt x="939800" y="647700"/>
                </a:moveTo>
                <a:lnTo>
                  <a:pt x="984250" y="647700"/>
                </a:lnTo>
                <a:lnTo>
                  <a:pt x="939800" y="622300"/>
                </a:lnTo>
                <a:lnTo>
                  <a:pt x="933450" y="622300"/>
                </a:lnTo>
                <a:lnTo>
                  <a:pt x="933450" y="628650"/>
                </a:lnTo>
                <a:lnTo>
                  <a:pt x="920750" y="628650"/>
                </a:lnTo>
                <a:lnTo>
                  <a:pt x="927100" y="647700"/>
                </a:lnTo>
                <a:lnTo>
                  <a:pt x="939800" y="647700"/>
                </a:lnTo>
                <a:close/>
              </a:path>
              <a:path w="1346200" h="692150">
                <a:moveTo>
                  <a:pt x="1022350" y="292100"/>
                </a:moveTo>
                <a:lnTo>
                  <a:pt x="1022350" y="285750"/>
                </a:lnTo>
                <a:lnTo>
                  <a:pt x="1016000" y="285750"/>
                </a:lnTo>
                <a:lnTo>
                  <a:pt x="1016000" y="330200"/>
                </a:lnTo>
                <a:lnTo>
                  <a:pt x="1028700" y="330200"/>
                </a:lnTo>
                <a:lnTo>
                  <a:pt x="1028700" y="317500"/>
                </a:lnTo>
                <a:lnTo>
                  <a:pt x="1035050" y="330200"/>
                </a:lnTo>
                <a:lnTo>
                  <a:pt x="1028700" y="298450"/>
                </a:lnTo>
                <a:lnTo>
                  <a:pt x="1035050" y="330200"/>
                </a:lnTo>
                <a:lnTo>
                  <a:pt x="1041400" y="330200"/>
                </a:lnTo>
                <a:lnTo>
                  <a:pt x="1041400" y="292100"/>
                </a:lnTo>
                <a:lnTo>
                  <a:pt x="1028700" y="292100"/>
                </a:lnTo>
                <a:lnTo>
                  <a:pt x="1028700" y="311150"/>
                </a:lnTo>
                <a:lnTo>
                  <a:pt x="1028700" y="292100"/>
                </a:lnTo>
                <a:lnTo>
                  <a:pt x="1022350" y="292100"/>
                </a:lnTo>
                <a:close/>
              </a:path>
              <a:path w="1346200" h="692150">
                <a:moveTo>
                  <a:pt x="1047750" y="622300"/>
                </a:moveTo>
                <a:lnTo>
                  <a:pt x="1028700" y="584200"/>
                </a:lnTo>
                <a:lnTo>
                  <a:pt x="1028700" y="641350"/>
                </a:lnTo>
                <a:lnTo>
                  <a:pt x="1022350" y="641350"/>
                </a:lnTo>
                <a:lnTo>
                  <a:pt x="1022350" y="622300"/>
                </a:lnTo>
                <a:lnTo>
                  <a:pt x="996950" y="622300"/>
                </a:lnTo>
                <a:lnTo>
                  <a:pt x="996950" y="641350"/>
                </a:lnTo>
                <a:lnTo>
                  <a:pt x="990600" y="641350"/>
                </a:lnTo>
                <a:lnTo>
                  <a:pt x="990600" y="622300"/>
                </a:lnTo>
                <a:lnTo>
                  <a:pt x="984250" y="622300"/>
                </a:lnTo>
                <a:lnTo>
                  <a:pt x="984250" y="647700"/>
                </a:lnTo>
                <a:lnTo>
                  <a:pt x="965200" y="673100"/>
                </a:lnTo>
                <a:lnTo>
                  <a:pt x="1009650" y="673100"/>
                </a:lnTo>
                <a:lnTo>
                  <a:pt x="1022350" y="647700"/>
                </a:lnTo>
                <a:lnTo>
                  <a:pt x="1066800" y="641350"/>
                </a:lnTo>
                <a:lnTo>
                  <a:pt x="1047750" y="622300"/>
                </a:lnTo>
                <a:close/>
              </a:path>
              <a:path w="1346200" h="692150">
                <a:moveTo>
                  <a:pt x="1092200" y="584200"/>
                </a:moveTo>
                <a:lnTo>
                  <a:pt x="1092200" y="622300"/>
                </a:lnTo>
                <a:lnTo>
                  <a:pt x="1123950" y="622300"/>
                </a:lnTo>
                <a:lnTo>
                  <a:pt x="1123950" y="584200"/>
                </a:lnTo>
                <a:lnTo>
                  <a:pt x="1092200" y="584200"/>
                </a:lnTo>
                <a:close/>
              </a:path>
              <a:path w="1346200" h="692150">
                <a:moveTo>
                  <a:pt x="869950" y="552450"/>
                </a:moveTo>
                <a:lnTo>
                  <a:pt x="882650" y="552450"/>
                </a:lnTo>
                <a:lnTo>
                  <a:pt x="882650" y="508000"/>
                </a:lnTo>
                <a:lnTo>
                  <a:pt x="895350" y="508000"/>
                </a:lnTo>
                <a:lnTo>
                  <a:pt x="895350" y="552450"/>
                </a:lnTo>
                <a:lnTo>
                  <a:pt x="914400" y="552450"/>
                </a:lnTo>
                <a:lnTo>
                  <a:pt x="914400" y="533400"/>
                </a:lnTo>
                <a:lnTo>
                  <a:pt x="920750" y="546100"/>
                </a:lnTo>
                <a:lnTo>
                  <a:pt x="914400" y="514350"/>
                </a:lnTo>
                <a:lnTo>
                  <a:pt x="920750" y="546100"/>
                </a:lnTo>
                <a:lnTo>
                  <a:pt x="920750" y="552450"/>
                </a:lnTo>
                <a:lnTo>
                  <a:pt x="958850" y="552450"/>
                </a:lnTo>
                <a:lnTo>
                  <a:pt x="958850" y="514350"/>
                </a:lnTo>
                <a:lnTo>
                  <a:pt x="965200" y="514350"/>
                </a:lnTo>
                <a:lnTo>
                  <a:pt x="965200" y="552450"/>
                </a:lnTo>
                <a:lnTo>
                  <a:pt x="977900" y="552450"/>
                </a:lnTo>
                <a:lnTo>
                  <a:pt x="977900" y="565150"/>
                </a:lnTo>
                <a:lnTo>
                  <a:pt x="996950" y="565150"/>
                </a:lnTo>
                <a:lnTo>
                  <a:pt x="996950" y="558800"/>
                </a:lnTo>
                <a:lnTo>
                  <a:pt x="984250" y="558800"/>
                </a:lnTo>
                <a:lnTo>
                  <a:pt x="984250" y="508000"/>
                </a:lnTo>
                <a:lnTo>
                  <a:pt x="914400" y="508000"/>
                </a:lnTo>
                <a:lnTo>
                  <a:pt x="914400" y="527050"/>
                </a:lnTo>
                <a:lnTo>
                  <a:pt x="914400" y="508000"/>
                </a:lnTo>
                <a:lnTo>
                  <a:pt x="908050" y="508000"/>
                </a:lnTo>
                <a:lnTo>
                  <a:pt x="901700" y="501650"/>
                </a:lnTo>
                <a:lnTo>
                  <a:pt x="838200" y="501650"/>
                </a:lnTo>
                <a:lnTo>
                  <a:pt x="838200" y="546100"/>
                </a:lnTo>
                <a:lnTo>
                  <a:pt x="869950" y="552450"/>
                </a:lnTo>
                <a:close/>
              </a:path>
              <a:path w="1346200" h="692150">
                <a:moveTo>
                  <a:pt x="825500" y="571500"/>
                </a:moveTo>
                <a:lnTo>
                  <a:pt x="825500" y="584200"/>
                </a:lnTo>
                <a:lnTo>
                  <a:pt x="812800" y="584200"/>
                </a:lnTo>
                <a:lnTo>
                  <a:pt x="812800" y="635000"/>
                </a:lnTo>
                <a:lnTo>
                  <a:pt x="825500" y="635000"/>
                </a:lnTo>
                <a:lnTo>
                  <a:pt x="825500" y="666750"/>
                </a:lnTo>
                <a:lnTo>
                  <a:pt x="831850" y="666750"/>
                </a:lnTo>
                <a:lnTo>
                  <a:pt x="831850" y="501650"/>
                </a:lnTo>
                <a:lnTo>
                  <a:pt x="819150" y="501650"/>
                </a:lnTo>
                <a:lnTo>
                  <a:pt x="812800" y="495300"/>
                </a:lnTo>
                <a:lnTo>
                  <a:pt x="742950" y="495300"/>
                </a:lnTo>
                <a:lnTo>
                  <a:pt x="742950" y="546100"/>
                </a:lnTo>
                <a:lnTo>
                  <a:pt x="806450" y="546100"/>
                </a:lnTo>
                <a:lnTo>
                  <a:pt x="806450" y="527050"/>
                </a:lnTo>
                <a:lnTo>
                  <a:pt x="800100" y="520700"/>
                </a:lnTo>
                <a:lnTo>
                  <a:pt x="800100" y="501650"/>
                </a:lnTo>
                <a:lnTo>
                  <a:pt x="812800" y="501650"/>
                </a:lnTo>
                <a:lnTo>
                  <a:pt x="812800" y="546100"/>
                </a:lnTo>
                <a:lnTo>
                  <a:pt x="825500" y="546100"/>
                </a:lnTo>
                <a:lnTo>
                  <a:pt x="825500" y="571500"/>
                </a:lnTo>
                <a:close/>
              </a:path>
              <a:path w="1346200" h="692150">
                <a:moveTo>
                  <a:pt x="889000" y="584200"/>
                </a:moveTo>
                <a:lnTo>
                  <a:pt x="838200" y="584200"/>
                </a:lnTo>
                <a:lnTo>
                  <a:pt x="838200" y="635000"/>
                </a:lnTo>
                <a:lnTo>
                  <a:pt x="889000" y="628650"/>
                </a:lnTo>
                <a:lnTo>
                  <a:pt x="889000" y="584200"/>
                </a:lnTo>
                <a:close/>
              </a:path>
              <a:path w="1346200" h="692150">
                <a:moveTo>
                  <a:pt x="806450" y="584200"/>
                </a:moveTo>
                <a:lnTo>
                  <a:pt x="742950" y="584200"/>
                </a:lnTo>
                <a:lnTo>
                  <a:pt x="749300" y="635000"/>
                </a:lnTo>
                <a:lnTo>
                  <a:pt x="806450" y="635000"/>
                </a:lnTo>
                <a:lnTo>
                  <a:pt x="806450" y="584200"/>
                </a:lnTo>
                <a:close/>
              </a:path>
              <a:path w="1346200" h="692150">
                <a:moveTo>
                  <a:pt x="685800" y="584200"/>
                </a:moveTo>
                <a:lnTo>
                  <a:pt x="641350" y="584200"/>
                </a:lnTo>
                <a:lnTo>
                  <a:pt x="641350" y="635000"/>
                </a:lnTo>
                <a:lnTo>
                  <a:pt x="711200" y="635000"/>
                </a:lnTo>
                <a:lnTo>
                  <a:pt x="711200" y="584200"/>
                </a:lnTo>
                <a:lnTo>
                  <a:pt x="685800" y="584200"/>
                </a:lnTo>
                <a:close/>
              </a:path>
              <a:path w="1346200" h="692150">
                <a:moveTo>
                  <a:pt x="717550" y="488950"/>
                </a:moveTo>
                <a:lnTo>
                  <a:pt x="641350" y="488950"/>
                </a:lnTo>
                <a:lnTo>
                  <a:pt x="641350" y="539750"/>
                </a:lnTo>
                <a:lnTo>
                  <a:pt x="647700" y="539750"/>
                </a:lnTo>
                <a:lnTo>
                  <a:pt x="654050" y="546100"/>
                </a:lnTo>
                <a:lnTo>
                  <a:pt x="711200" y="546100"/>
                </a:lnTo>
                <a:lnTo>
                  <a:pt x="711200" y="495300"/>
                </a:lnTo>
                <a:lnTo>
                  <a:pt x="717550" y="501650"/>
                </a:lnTo>
                <a:lnTo>
                  <a:pt x="717550" y="546100"/>
                </a:lnTo>
                <a:lnTo>
                  <a:pt x="730250" y="546100"/>
                </a:lnTo>
                <a:lnTo>
                  <a:pt x="730250" y="571500"/>
                </a:lnTo>
                <a:lnTo>
                  <a:pt x="736600" y="666750"/>
                </a:lnTo>
                <a:lnTo>
                  <a:pt x="742950" y="666750"/>
                </a:lnTo>
                <a:lnTo>
                  <a:pt x="736600" y="577850"/>
                </a:lnTo>
                <a:lnTo>
                  <a:pt x="736600" y="495300"/>
                </a:lnTo>
                <a:lnTo>
                  <a:pt x="723900" y="495300"/>
                </a:lnTo>
                <a:lnTo>
                  <a:pt x="717550" y="488950"/>
                </a:lnTo>
                <a:close/>
              </a:path>
              <a:path w="1346200" h="692150">
                <a:moveTo>
                  <a:pt x="736600" y="666750"/>
                </a:moveTo>
                <a:lnTo>
                  <a:pt x="730250" y="571500"/>
                </a:lnTo>
                <a:lnTo>
                  <a:pt x="730250" y="584200"/>
                </a:lnTo>
                <a:lnTo>
                  <a:pt x="717550" y="584200"/>
                </a:lnTo>
                <a:lnTo>
                  <a:pt x="717550" y="622300"/>
                </a:lnTo>
                <a:lnTo>
                  <a:pt x="723900" y="628650"/>
                </a:lnTo>
                <a:lnTo>
                  <a:pt x="723900" y="635000"/>
                </a:lnTo>
                <a:lnTo>
                  <a:pt x="730250" y="635000"/>
                </a:lnTo>
                <a:lnTo>
                  <a:pt x="730250" y="666750"/>
                </a:lnTo>
                <a:lnTo>
                  <a:pt x="736600" y="666750"/>
                </a:lnTo>
                <a:close/>
              </a:path>
              <a:path w="1346200" h="692150">
                <a:moveTo>
                  <a:pt x="514350" y="584200"/>
                </a:moveTo>
                <a:lnTo>
                  <a:pt x="514350" y="641350"/>
                </a:lnTo>
                <a:lnTo>
                  <a:pt x="603250" y="641350"/>
                </a:lnTo>
                <a:lnTo>
                  <a:pt x="603250" y="584200"/>
                </a:lnTo>
                <a:lnTo>
                  <a:pt x="514350" y="584200"/>
                </a:lnTo>
                <a:close/>
              </a:path>
              <a:path w="1346200" h="692150">
                <a:moveTo>
                  <a:pt x="139700" y="577850"/>
                </a:moveTo>
                <a:lnTo>
                  <a:pt x="95250" y="584200"/>
                </a:lnTo>
                <a:lnTo>
                  <a:pt x="88900" y="647700"/>
                </a:lnTo>
                <a:lnTo>
                  <a:pt x="139700" y="654050"/>
                </a:lnTo>
                <a:lnTo>
                  <a:pt x="215900" y="654050"/>
                </a:lnTo>
                <a:lnTo>
                  <a:pt x="215900" y="584200"/>
                </a:lnTo>
                <a:lnTo>
                  <a:pt x="139700" y="577850"/>
                </a:lnTo>
                <a:close/>
              </a:path>
              <a:path w="1346200" h="692150">
                <a:moveTo>
                  <a:pt x="349250" y="685800"/>
                </a:moveTo>
                <a:lnTo>
                  <a:pt x="349250" y="692150"/>
                </a:lnTo>
                <a:lnTo>
                  <a:pt x="355600" y="692150"/>
                </a:lnTo>
                <a:lnTo>
                  <a:pt x="355600" y="469900"/>
                </a:lnTo>
                <a:lnTo>
                  <a:pt x="349250" y="469900"/>
                </a:lnTo>
                <a:lnTo>
                  <a:pt x="349250" y="463550"/>
                </a:lnTo>
                <a:lnTo>
                  <a:pt x="311150" y="463550"/>
                </a:lnTo>
                <a:lnTo>
                  <a:pt x="171450" y="482600"/>
                </a:lnTo>
                <a:lnTo>
                  <a:pt x="146050" y="476250"/>
                </a:lnTo>
                <a:lnTo>
                  <a:pt x="101600" y="482600"/>
                </a:lnTo>
                <a:lnTo>
                  <a:pt x="95250" y="565150"/>
                </a:lnTo>
                <a:lnTo>
                  <a:pt x="139700" y="558800"/>
                </a:lnTo>
                <a:lnTo>
                  <a:pt x="215900" y="565150"/>
                </a:lnTo>
                <a:lnTo>
                  <a:pt x="222250" y="546100"/>
                </a:lnTo>
                <a:lnTo>
                  <a:pt x="222250" y="495300"/>
                </a:lnTo>
                <a:lnTo>
                  <a:pt x="317500" y="469900"/>
                </a:lnTo>
                <a:lnTo>
                  <a:pt x="336550" y="469900"/>
                </a:lnTo>
                <a:lnTo>
                  <a:pt x="330200" y="533400"/>
                </a:lnTo>
                <a:lnTo>
                  <a:pt x="349250" y="533400"/>
                </a:lnTo>
                <a:lnTo>
                  <a:pt x="349250" y="584200"/>
                </a:lnTo>
                <a:lnTo>
                  <a:pt x="330200" y="584200"/>
                </a:lnTo>
                <a:lnTo>
                  <a:pt x="349250" y="647700"/>
                </a:lnTo>
                <a:lnTo>
                  <a:pt x="349250" y="685800"/>
                </a:lnTo>
                <a:close/>
              </a:path>
              <a:path w="1346200" h="692150">
                <a:moveTo>
                  <a:pt x="368300" y="584200"/>
                </a:moveTo>
                <a:lnTo>
                  <a:pt x="368300" y="641350"/>
                </a:lnTo>
                <a:lnTo>
                  <a:pt x="476250" y="641350"/>
                </a:lnTo>
                <a:lnTo>
                  <a:pt x="476250" y="584200"/>
                </a:lnTo>
                <a:lnTo>
                  <a:pt x="368300" y="584200"/>
                </a:lnTo>
                <a:close/>
              </a:path>
              <a:path w="1346200" h="692150">
                <a:moveTo>
                  <a:pt x="488950" y="584200"/>
                </a:moveTo>
                <a:lnTo>
                  <a:pt x="488950" y="641350"/>
                </a:lnTo>
                <a:lnTo>
                  <a:pt x="501650" y="641350"/>
                </a:lnTo>
                <a:lnTo>
                  <a:pt x="501650" y="679450"/>
                </a:lnTo>
                <a:lnTo>
                  <a:pt x="508000" y="679450"/>
                </a:lnTo>
                <a:lnTo>
                  <a:pt x="508000" y="482600"/>
                </a:lnTo>
                <a:lnTo>
                  <a:pt x="501650" y="482600"/>
                </a:lnTo>
                <a:lnTo>
                  <a:pt x="501650" y="476250"/>
                </a:lnTo>
                <a:lnTo>
                  <a:pt x="450850" y="476250"/>
                </a:lnTo>
                <a:lnTo>
                  <a:pt x="444500" y="469900"/>
                </a:lnTo>
                <a:lnTo>
                  <a:pt x="368300" y="469900"/>
                </a:lnTo>
                <a:lnTo>
                  <a:pt x="368300" y="533400"/>
                </a:lnTo>
                <a:lnTo>
                  <a:pt x="450850" y="539750"/>
                </a:lnTo>
                <a:lnTo>
                  <a:pt x="476250" y="539750"/>
                </a:lnTo>
                <a:lnTo>
                  <a:pt x="476250" y="482600"/>
                </a:lnTo>
                <a:lnTo>
                  <a:pt x="488950" y="482600"/>
                </a:lnTo>
                <a:lnTo>
                  <a:pt x="488950" y="539750"/>
                </a:lnTo>
                <a:lnTo>
                  <a:pt x="501650" y="539750"/>
                </a:lnTo>
                <a:lnTo>
                  <a:pt x="501650" y="584200"/>
                </a:lnTo>
                <a:lnTo>
                  <a:pt x="488950" y="584200"/>
                </a:lnTo>
                <a:close/>
              </a:path>
              <a:path w="1346200" h="692150">
                <a:moveTo>
                  <a:pt x="628650" y="488950"/>
                </a:moveTo>
                <a:lnTo>
                  <a:pt x="622300" y="488950"/>
                </a:lnTo>
                <a:lnTo>
                  <a:pt x="622300" y="482600"/>
                </a:lnTo>
                <a:lnTo>
                  <a:pt x="546100" y="482600"/>
                </a:lnTo>
                <a:lnTo>
                  <a:pt x="539750" y="476250"/>
                </a:lnTo>
                <a:lnTo>
                  <a:pt x="520700" y="476250"/>
                </a:lnTo>
                <a:lnTo>
                  <a:pt x="520700" y="482600"/>
                </a:lnTo>
                <a:lnTo>
                  <a:pt x="514350" y="482600"/>
                </a:lnTo>
                <a:lnTo>
                  <a:pt x="514350" y="539750"/>
                </a:lnTo>
                <a:lnTo>
                  <a:pt x="603250" y="539750"/>
                </a:lnTo>
                <a:lnTo>
                  <a:pt x="603250" y="488950"/>
                </a:lnTo>
                <a:lnTo>
                  <a:pt x="609600" y="495300"/>
                </a:lnTo>
                <a:lnTo>
                  <a:pt x="609600" y="539750"/>
                </a:lnTo>
                <a:lnTo>
                  <a:pt x="622300" y="546100"/>
                </a:lnTo>
                <a:lnTo>
                  <a:pt x="622300" y="584200"/>
                </a:lnTo>
                <a:lnTo>
                  <a:pt x="609600" y="584200"/>
                </a:lnTo>
                <a:lnTo>
                  <a:pt x="609600" y="635000"/>
                </a:lnTo>
                <a:lnTo>
                  <a:pt x="622300" y="635000"/>
                </a:lnTo>
                <a:lnTo>
                  <a:pt x="628650" y="673100"/>
                </a:lnTo>
                <a:lnTo>
                  <a:pt x="635000" y="673100"/>
                </a:lnTo>
                <a:lnTo>
                  <a:pt x="635000" y="654050"/>
                </a:lnTo>
                <a:lnTo>
                  <a:pt x="628650" y="641350"/>
                </a:lnTo>
                <a:lnTo>
                  <a:pt x="628650" y="488950"/>
                </a:lnTo>
                <a:close/>
              </a:path>
              <a:path w="1346200" h="692150">
                <a:moveTo>
                  <a:pt x="298450" y="82550"/>
                </a:moveTo>
                <a:lnTo>
                  <a:pt x="304800" y="82550"/>
                </a:lnTo>
                <a:lnTo>
                  <a:pt x="304800" y="76200"/>
                </a:lnTo>
                <a:lnTo>
                  <a:pt x="311150" y="69850"/>
                </a:lnTo>
                <a:lnTo>
                  <a:pt x="311150" y="19050"/>
                </a:lnTo>
                <a:lnTo>
                  <a:pt x="304800" y="19050"/>
                </a:lnTo>
                <a:lnTo>
                  <a:pt x="304800" y="12700"/>
                </a:lnTo>
                <a:lnTo>
                  <a:pt x="298450" y="12700"/>
                </a:lnTo>
                <a:lnTo>
                  <a:pt x="298450" y="19050"/>
                </a:lnTo>
                <a:lnTo>
                  <a:pt x="292100" y="19050"/>
                </a:lnTo>
                <a:lnTo>
                  <a:pt x="292100" y="82550"/>
                </a:lnTo>
                <a:lnTo>
                  <a:pt x="298450" y="82550"/>
                </a:lnTo>
                <a:close/>
              </a:path>
              <a:path w="1346200" h="692150">
                <a:moveTo>
                  <a:pt x="266700" y="88900"/>
                </a:moveTo>
                <a:lnTo>
                  <a:pt x="266700" y="95250"/>
                </a:lnTo>
                <a:lnTo>
                  <a:pt x="273050" y="95250"/>
                </a:lnTo>
                <a:lnTo>
                  <a:pt x="266700" y="31750"/>
                </a:lnTo>
                <a:lnTo>
                  <a:pt x="266700" y="50800"/>
                </a:lnTo>
                <a:lnTo>
                  <a:pt x="260350" y="57150"/>
                </a:lnTo>
                <a:lnTo>
                  <a:pt x="260350" y="88900"/>
                </a:lnTo>
                <a:lnTo>
                  <a:pt x="266700" y="88900"/>
                </a:lnTo>
                <a:close/>
              </a:path>
              <a:path w="1346200" h="692150">
                <a:moveTo>
                  <a:pt x="279400" y="25400"/>
                </a:moveTo>
                <a:lnTo>
                  <a:pt x="273050" y="25400"/>
                </a:lnTo>
                <a:lnTo>
                  <a:pt x="266700" y="31750"/>
                </a:lnTo>
                <a:lnTo>
                  <a:pt x="273050" y="95250"/>
                </a:lnTo>
                <a:lnTo>
                  <a:pt x="273050" y="88900"/>
                </a:lnTo>
                <a:lnTo>
                  <a:pt x="279400" y="88900"/>
                </a:lnTo>
                <a:lnTo>
                  <a:pt x="279400" y="25400"/>
                </a:lnTo>
                <a:close/>
              </a:path>
              <a:path w="1346200" h="692150">
                <a:moveTo>
                  <a:pt x="234950" y="88900"/>
                </a:moveTo>
                <a:lnTo>
                  <a:pt x="234950" y="95250"/>
                </a:lnTo>
                <a:lnTo>
                  <a:pt x="241300" y="101600"/>
                </a:lnTo>
                <a:lnTo>
                  <a:pt x="254000" y="101600"/>
                </a:lnTo>
                <a:lnTo>
                  <a:pt x="254000" y="38100"/>
                </a:lnTo>
                <a:lnTo>
                  <a:pt x="241300" y="38100"/>
                </a:lnTo>
                <a:lnTo>
                  <a:pt x="241300" y="82550"/>
                </a:lnTo>
                <a:lnTo>
                  <a:pt x="234950" y="88900"/>
                </a:lnTo>
                <a:close/>
              </a:path>
              <a:path w="1346200" h="692150">
                <a:moveTo>
                  <a:pt x="222250" y="114300"/>
                </a:moveTo>
                <a:lnTo>
                  <a:pt x="228600" y="114300"/>
                </a:lnTo>
                <a:lnTo>
                  <a:pt x="228600" y="76200"/>
                </a:lnTo>
                <a:lnTo>
                  <a:pt x="234950" y="69850"/>
                </a:lnTo>
                <a:lnTo>
                  <a:pt x="234950" y="50800"/>
                </a:lnTo>
                <a:lnTo>
                  <a:pt x="215900" y="50800"/>
                </a:lnTo>
                <a:lnTo>
                  <a:pt x="215900" y="114300"/>
                </a:lnTo>
                <a:lnTo>
                  <a:pt x="222250" y="114300"/>
                </a:lnTo>
                <a:close/>
              </a:path>
              <a:path w="1346200" h="692150">
                <a:moveTo>
                  <a:pt x="190500" y="107950"/>
                </a:moveTo>
                <a:lnTo>
                  <a:pt x="190500" y="114300"/>
                </a:lnTo>
                <a:lnTo>
                  <a:pt x="196850" y="120650"/>
                </a:lnTo>
                <a:lnTo>
                  <a:pt x="209550" y="120650"/>
                </a:lnTo>
                <a:lnTo>
                  <a:pt x="209550" y="57150"/>
                </a:lnTo>
                <a:lnTo>
                  <a:pt x="196850" y="57150"/>
                </a:lnTo>
                <a:lnTo>
                  <a:pt x="196850" y="107950"/>
                </a:lnTo>
                <a:lnTo>
                  <a:pt x="190500" y="107950"/>
                </a:lnTo>
                <a:close/>
              </a:path>
              <a:path w="1346200" h="692150">
                <a:moveTo>
                  <a:pt x="292100" y="184150"/>
                </a:moveTo>
                <a:lnTo>
                  <a:pt x="292100" y="190500"/>
                </a:lnTo>
                <a:lnTo>
                  <a:pt x="298450" y="190500"/>
                </a:lnTo>
                <a:lnTo>
                  <a:pt x="298450" y="120650"/>
                </a:lnTo>
                <a:lnTo>
                  <a:pt x="292100" y="120650"/>
                </a:lnTo>
                <a:lnTo>
                  <a:pt x="292100" y="165100"/>
                </a:lnTo>
                <a:lnTo>
                  <a:pt x="285750" y="165100"/>
                </a:lnTo>
                <a:lnTo>
                  <a:pt x="285750" y="177800"/>
                </a:lnTo>
                <a:lnTo>
                  <a:pt x="292100" y="184150"/>
                </a:lnTo>
                <a:close/>
              </a:path>
              <a:path w="1346200" h="692150">
                <a:moveTo>
                  <a:pt x="304800" y="184150"/>
                </a:moveTo>
                <a:lnTo>
                  <a:pt x="304800" y="171450"/>
                </a:lnTo>
                <a:lnTo>
                  <a:pt x="311150" y="165100"/>
                </a:lnTo>
                <a:lnTo>
                  <a:pt x="311150" y="120650"/>
                </a:lnTo>
                <a:lnTo>
                  <a:pt x="304800" y="120650"/>
                </a:lnTo>
                <a:lnTo>
                  <a:pt x="304800" y="114300"/>
                </a:lnTo>
                <a:lnTo>
                  <a:pt x="298450" y="114300"/>
                </a:lnTo>
                <a:lnTo>
                  <a:pt x="298450" y="190500"/>
                </a:lnTo>
                <a:lnTo>
                  <a:pt x="298450" y="184150"/>
                </a:lnTo>
                <a:lnTo>
                  <a:pt x="304800" y="184150"/>
                </a:lnTo>
                <a:close/>
              </a:path>
              <a:path w="1346200" h="692150">
                <a:moveTo>
                  <a:pt x="266700" y="133350"/>
                </a:moveTo>
                <a:lnTo>
                  <a:pt x="260350" y="133350"/>
                </a:lnTo>
                <a:lnTo>
                  <a:pt x="260350" y="196850"/>
                </a:lnTo>
                <a:lnTo>
                  <a:pt x="273050" y="196850"/>
                </a:lnTo>
                <a:lnTo>
                  <a:pt x="273050" y="190500"/>
                </a:lnTo>
                <a:lnTo>
                  <a:pt x="279400" y="190500"/>
                </a:lnTo>
                <a:lnTo>
                  <a:pt x="279400" y="127000"/>
                </a:lnTo>
                <a:lnTo>
                  <a:pt x="266700" y="127000"/>
                </a:lnTo>
                <a:lnTo>
                  <a:pt x="266700" y="133350"/>
                </a:lnTo>
                <a:close/>
              </a:path>
              <a:path w="1346200" h="692150">
                <a:moveTo>
                  <a:pt x="241300" y="203200"/>
                </a:moveTo>
                <a:lnTo>
                  <a:pt x="247650" y="203200"/>
                </a:lnTo>
                <a:lnTo>
                  <a:pt x="247650" y="196850"/>
                </a:lnTo>
                <a:lnTo>
                  <a:pt x="254000" y="196850"/>
                </a:lnTo>
                <a:lnTo>
                  <a:pt x="254000" y="139700"/>
                </a:lnTo>
                <a:lnTo>
                  <a:pt x="241300" y="139700"/>
                </a:lnTo>
                <a:lnTo>
                  <a:pt x="234950" y="146050"/>
                </a:lnTo>
                <a:lnTo>
                  <a:pt x="234950" y="203200"/>
                </a:lnTo>
                <a:lnTo>
                  <a:pt x="241300" y="203200"/>
                </a:lnTo>
                <a:close/>
              </a:path>
              <a:path w="1346200" h="692150">
                <a:moveTo>
                  <a:pt x="215900" y="209550"/>
                </a:moveTo>
                <a:lnTo>
                  <a:pt x="215900" y="215900"/>
                </a:lnTo>
                <a:lnTo>
                  <a:pt x="222250" y="215900"/>
                </a:lnTo>
                <a:lnTo>
                  <a:pt x="215900" y="146050"/>
                </a:lnTo>
                <a:lnTo>
                  <a:pt x="215900" y="171450"/>
                </a:lnTo>
                <a:lnTo>
                  <a:pt x="209550" y="177800"/>
                </a:lnTo>
                <a:lnTo>
                  <a:pt x="209550" y="209550"/>
                </a:lnTo>
                <a:lnTo>
                  <a:pt x="215900" y="209550"/>
                </a:lnTo>
                <a:close/>
              </a:path>
              <a:path w="1346200" h="692150">
                <a:moveTo>
                  <a:pt x="228600" y="146050"/>
                </a:moveTo>
                <a:lnTo>
                  <a:pt x="215900" y="146050"/>
                </a:lnTo>
                <a:lnTo>
                  <a:pt x="222250" y="215900"/>
                </a:lnTo>
                <a:lnTo>
                  <a:pt x="222250" y="209550"/>
                </a:lnTo>
                <a:lnTo>
                  <a:pt x="228600" y="209550"/>
                </a:lnTo>
                <a:lnTo>
                  <a:pt x="228600" y="146050"/>
                </a:lnTo>
                <a:close/>
              </a:path>
              <a:path w="1346200" h="692150">
                <a:moveTo>
                  <a:pt x="196850" y="222250"/>
                </a:moveTo>
                <a:lnTo>
                  <a:pt x="203200" y="222250"/>
                </a:lnTo>
                <a:lnTo>
                  <a:pt x="203200" y="177800"/>
                </a:lnTo>
                <a:lnTo>
                  <a:pt x="209550" y="171450"/>
                </a:lnTo>
                <a:lnTo>
                  <a:pt x="209550" y="158750"/>
                </a:lnTo>
                <a:lnTo>
                  <a:pt x="203200" y="158750"/>
                </a:lnTo>
                <a:lnTo>
                  <a:pt x="203200" y="152400"/>
                </a:lnTo>
                <a:lnTo>
                  <a:pt x="196850" y="152400"/>
                </a:lnTo>
                <a:lnTo>
                  <a:pt x="196850" y="158750"/>
                </a:lnTo>
                <a:lnTo>
                  <a:pt x="190500" y="158750"/>
                </a:lnTo>
                <a:lnTo>
                  <a:pt x="190500" y="222250"/>
                </a:lnTo>
                <a:lnTo>
                  <a:pt x="196850" y="222250"/>
                </a:lnTo>
                <a:close/>
              </a:path>
              <a:path w="1346200" h="692150">
                <a:moveTo>
                  <a:pt x="292100" y="298450"/>
                </a:moveTo>
                <a:lnTo>
                  <a:pt x="304800" y="298450"/>
                </a:lnTo>
                <a:lnTo>
                  <a:pt x="304800" y="222250"/>
                </a:lnTo>
                <a:lnTo>
                  <a:pt x="298450" y="222250"/>
                </a:lnTo>
                <a:lnTo>
                  <a:pt x="292100" y="228600"/>
                </a:lnTo>
                <a:lnTo>
                  <a:pt x="292100" y="234950"/>
                </a:lnTo>
                <a:lnTo>
                  <a:pt x="285750" y="234950"/>
                </a:lnTo>
                <a:lnTo>
                  <a:pt x="285750" y="292100"/>
                </a:lnTo>
                <a:lnTo>
                  <a:pt x="292100" y="298450"/>
                </a:lnTo>
                <a:close/>
              </a:path>
              <a:path w="1346200" h="692150">
                <a:moveTo>
                  <a:pt x="266700" y="304800"/>
                </a:moveTo>
                <a:lnTo>
                  <a:pt x="273050" y="304800"/>
                </a:lnTo>
                <a:lnTo>
                  <a:pt x="273050" y="298450"/>
                </a:lnTo>
                <a:lnTo>
                  <a:pt x="279400" y="292100"/>
                </a:lnTo>
                <a:lnTo>
                  <a:pt x="279400" y="234950"/>
                </a:lnTo>
                <a:lnTo>
                  <a:pt x="260350" y="234950"/>
                </a:lnTo>
                <a:lnTo>
                  <a:pt x="260350" y="304800"/>
                </a:lnTo>
                <a:lnTo>
                  <a:pt x="266700" y="304800"/>
                </a:lnTo>
                <a:close/>
              </a:path>
              <a:path w="1346200" h="692150">
                <a:moveTo>
                  <a:pt x="247650" y="241300"/>
                </a:moveTo>
                <a:lnTo>
                  <a:pt x="234950" y="241300"/>
                </a:lnTo>
                <a:lnTo>
                  <a:pt x="234950" y="311150"/>
                </a:lnTo>
                <a:lnTo>
                  <a:pt x="247650" y="311150"/>
                </a:lnTo>
                <a:lnTo>
                  <a:pt x="247650" y="260350"/>
                </a:lnTo>
                <a:lnTo>
                  <a:pt x="254000" y="247650"/>
                </a:lnTo>
                <a:lnTo>
                  <a:pt x="247650" y="247650"/>
                </a:lnTo>
                <a:lnTo>
                  <a:pt x="247650" y="241300"/>
                </a:lnTo>
                <a:close/>
              </a:path>
              <a:path w="1346200" h="692150">
                <a:moveTo>
                  <a:pt x="215900" y="317500"/>
                </a:moveTo>
                <a:lnTo>
                  <a:pt x="222250" y="317500"/>
                </a:lnTo>
                <a:lnTo>
                  <a:pt x="222250" y="279400"/>
                </a:lnTo>
                <a:lnTo>
                  <a:pt x="228600" y="273050"/>
                </a:lnTo>
                <a:lnTo>
                  <a:pt x="228600" y="254000"/>
                </a:lnTo>
                <a:lnTo>
                  <a:pt x="222250" y="247650"/>
                </a:lnTo>
                <a:lnTo>
                  <a:pt x="215900" y="247650"/>
                </a:lnTo>
                <a:lnTo>
                  <a:pt x="209550" y="254000"/>
                </a:lnTo>
                <a:lnTo>
                  <a:pt x="209550" y="317500"/>
                </a:lnTo>
                <a:lnTo>
                  <a:pt x="215900" y="317500"/>
                </a:lnTo>
                <a:close/>
              </a:path>
              <a:path w="1346200" h="692150">
                <a:moveTo>
                  <a:pt x="190500" y="254000"/>
                </a:moveTo>
                <a:lnTo>
                  <a:pt x="190500" y="266700"/>
                </a:lnTo>
                <a:lnTo>
                  <a:pt x="184150" y="273050"/>
                </a:lnTo>
                <a:lnTo>
                  <a:pt x="184150" y="317500"/>
                </a:lnTo>
                <a:lnTo>
                  <a:pt x="190500" y="323850"/>
                </a:lnTo>
                <a:lnTo>
                  <a:pt x="196850" y="323850"/>
                </a:lnTo>
                <a:lnTo>
                  <a:pt x="196850" y="317500"/>
                </a:lnTo>
                <a:lnTo>
                  <a:pt x="203200" y="317500"/>
                </a:lnTo>
                <a:lnTo>
                  <a:pt x="203200" y="254000"/>
                </a:lnTo>
                <a:lnTo>
                  <a:pt x="190500" y="254000"/>
                </a:lnTo>
                <a:close/>
              </a:path>
              <a:path w="1346200" h="692150">
                <a:moveTo>
                  <a:pt x="292100" y="412750"/>
                </a:moveTo>
                <a:lnTo>
                  <a:pt x="298450" y="412750"/>
                </a:lnTo>
                <a:lnTo>
                  <a:pt x="304800" y="406400"/>
                </a:lnTo>
                <a:lnTo>
                  <a:pt x="304800" y="336550"/>
                </a:lnTo>
                <a:lnTo>
                  <a:pt x="292100" y="336550"/>
                </a:lnTo>
                <a:lnTo>
                  <a:pt x="292100" y="342900"/>
                </a:lnTo>
                <a:lnTo>
                  <a:pt x="285750" y="342900"/>
                </a:lnTo>
                <a:lnTo>
                  <a:pt x="285750" y="412750"/>
                </a:lnTo>
                <a:lnTo>
                  <a:pt x="292100" y="412750"/>
                </a:lnTo>
                <a:close/>
              </a:path>
              <a:path w="1346200" h="692150">
                <a:moveTo>
                  <a:pt x="273050" y="342900"/>
                </a:moveTo>
                <a:lnTo>
                  <a:pt x="260350" y="342900"/>
                </a:lnTo>
                <a:lnTo>
                  <a:pt x="260350" y="368300"/>
                </a:lnTo>
                <a:lnTo>
                  <a:pt x="254000" y="374650"/>
                </a:lnTo>
                <a:lnTo>
                  <a:pt x="254000" y="412750"/>
                </a:lnTo>
                <a:lnTo>
                  <a:pt x="260350" y="412750"/>
                </a:lnTo>
                <a:lnTo>
                  <a:pt x="260350" y="419100"/>
                </a:lnTo>
                <a:lnTo>
                  <a:pt x="266700" y="419100"/>
                </a:lnTo>
                <a:lnTo>
                  <a:pt x="273050" y="412750"/>
                </a:lnTo>
                <a:lnTo>
                  <a:pt x="273050" y="342900"/>
                </a:lnTo>
                <a:close/>
              </a:path>
              <a:path w="1346200" h="692150">
                <a:moveTo>
                  <a:pt x="247650" y="349250"/>
                </a:moveTo>
                <a:lnTo>
                  <a:pt x="234950" y="349250"/>
                </a:lnTo>
                <a:lnTo>
                  <a:pt x="234950" y="355600"/>
                </a:lnTo>
                <a:lnTo>
                  <a:pt x="228600" y="355600"/>
                </a:lnTo>
                <a:lnTo>
                  <a:pt x="228600" y="419100"/>
                </a:lnTo>
                <a:lnTo>
                  <a:pt x="234950" y="419100"/>
                </a:lnTo>
                <a:lnTo>
                  <a:pt x="234950" y="425450"/>
                </a:lnTo>
                <a:lnTo>
                  <a:pt x="241300" y="419100"/>
                </a:lnTo>
                <a:lnTo>
                  <a:pt x="247650" y="419100"/>
                </a:lnTo>
                <a:lnTo>
                  <a:pt x="247650" y="349250"/>
                </a:lnTo>
                <a:close/>
              </a:path>
              <a:path w="1346200" h="692150">
                <a:moveTo>
                  <a:pt x="209550" y="425450"/>
                </a:moveTo>
                <a:lnTo>
                  <a:pt x="215900" y="425450"/>
                </a:lnTo>
                <a:lnTo>
                  <a:pt x="222250" y="419100"/>
                </a:lnTo>
                <a:lnTo>
                  <a:pt x="222250" y="355600"/>
                </a:lnTo>
                <a:lnTo>
                  <a:pt x="209550" y="355600"/>
                </a:lnTo>
                <a:lnTo>
                  <a:pt x="209550" y="361950"/>
                </a:lnTo>
                <a:lnTo>
                  <a:pt x="203200" y="361950"/>
                </a:lnTo>
                <a:lnTo>
                  <a:pt x="203200" y="425450"/>
                </a:lnTo>
                <a:lnTo>
                  <a:pt x="209550" y="425450"/>
                </a:lnTo>
                <a:close/>
              </a:path>
              <a:path w="1346200" h="692150">
                <a:moveTo>
                  <a:pt x="190500" y="431800"/>
                </a:moveTo>
                <a:lnTo>
                  <a:pt x="190500" y="425450"/>
                </a:lnTo>
                <a:lnTo>
                  <a:pt x="196850" y="425450"/>
                </a:lnTo>
                <a:lnTo>
                  <a:pt x="196850" y="355600"/>
                </a:lnTo>
                <a:lnTo>
                  <a:pt x="190500" y="355600"/>
                </a:lnTo>
                <a:lnTo>
                  <a:pt x="190500" y="361950"/>
                </a:lnTo>
                <a:lnTo>
                  <a:pt x="184150" y="361950"/>
                </a:lnTo>
                <a:lnTo>
                  <a:pt x="184150" y="431800"/>
                </a:lnTo>
                <a:lnTo>
                  <a:pt x="190500" y="431800"/>
                </a:lnTo>
                <a:close/>
              </a:path>
              <a:path w="1346200" h="692150">
                <a:moveTo>
                  <a:pt x="31750" y="165100"/>
                </a:moveTo>
                <a:lnTo>
                  <a:pt x="31750" y="139700"/>
                </a:lnTo>
                <a:lnTo>
                  <a:pt x="38100" y="133350"/>
                </a:lnTo>
                <a:lnTo>
                  <a:pt x="38100" y="114300"/>
                </a:lnTo>
                <a:lnTo>
                  <a:pt x="25400" y="114300"/>
                </a:lnTo>
                <a:lnTo>
                  <a:pt x="25400" y="158750"/>
                </a:lnTo>
                <a:lnTo>
                  <a:pt x="19050" y="158750"/>
                </a:lnTo>
                <a:lnTo>
                  <a:pt x="19050" y="165100"/>
                </a:lnTo>
                <a:lnTo>
                  <a:pt x="31750" y="165100"/>
                </a:lnTo>
                <a:close/>
              </a:path>
              <a:path w="1346200" h="692150">
                <a:moveTo>
                  <a:pt x="12700" y="323850"/>
                </a:moveTo>
                <a:lnTo>
                  <a:pt x="12700" y="336550"/>
                </a:lnTo>
                <a:lnTo>
                  <a:pt x="6350" y="342900"/>
                </a:lnTo>
                <a:lnTo>
                  <a:pt x="12700" y="342900"/>
                </a:lnTo>
                <a:lnTo>
                  <a:pt x="12700" y="349250"/>
                </a:lnTo>
                <a:lnTo>
                  <a:pt x="19050" y="349250"/>
                </a:lnTo>
                <a:lnTo>
                  <a:pt x="12700" y="292100"/>
                </a:lnTo>
                <a:lnTo>
                  <a:pt x="12700" y="323850"/>
                </a:lnTo>
                <a:close/>
              </a:path>
              <a:path w="1346200" h="692150">
                <a:moveTo>
                  <a:pt x="25400" y="285750"/>
                </a:moveTo>
                <a:lnTo>
                  <a:pt x="19050" y="285750"/>
                </a:lnTo>
                <a:lnTo>
                  <a:pt x="12700" y="292100"/>
                </a:lnTo>
                <a:lnTo>
                  <a:pt x="19050" y="349250"/>
                </a:lnTo>
                <a:lnTo>
                  <a:pt x="19050" y="342900"/>
                </a:lnTo>
                <a:lnTo>
                  <a:pt x="25400" y="342900"/>
                </a:lnTo>
                <a:lnTo>
                  <a:pt x="25400" y="285750"/>
                </a:lnTo>
                <a:close/>
              </a:path>
              <a:path w="1346200" h="692150">
                <a:moveTo>
                  <a:pt x="25400" y="254000"/>
                </a:moveTo>
                <a:lnTo>
                  <a:pt x="25400" y="241300"/>
                </a:lnTo>
                <a:lnTo>
                  <a:pt x="31750" y="234950"/>
                </a:lnTo>
                <a:lnTo>
                  <a:pt x="31750" y="196850"/>
                </a:lnTo>
                <a:lnTo>
                  <a:pt x="25400" y="196850"/>
                </a:lnTo>
                <a:lnTo>
                  <a:pt x="19050" y="203200"/>
                </a:lnTo>
                <a:lnTo>
                  <a:pt x="19050" y="254000"/>
                </a:lnTo>
                <a:lnTo>
                  <a:pt x="25400" y="254000"/>
                </a:lnTo>
                <a:close/>
              </a:path>
              <a:path w="1346200" h="692150">
                <a:moveTo>
                  <a:pt x="12700" y="444500"/>
                </a:moveTo>
                <a:lnTo>
                  <a:pt x="12700" y="438150"/>
                </a:lnTo>
                <a:lnTo>
                  <a:pt x="19050" y="438150"/>
                </a:lnTo>
                <a:lnTo>
                  <a:pt x="19050" y="381000"/>
                </a:lnTo>
                <a:lnTo>
                  <a:pt x="6350" y="381000"/>
                </a:lnTo>
                <a:lnTo>
                  <a:pt x="6350" y="431800"/>
                </a:lnTo>
                <a:lnTo>
                  <a:pt x="0" y="438150"/>
                </a:lnTo>
                <a:lnTo>
                  <a:pt x="6350" y="444500"/>
                </a:lnTo>
                <a:lnTo>
                  <a:pt x="12700" y="444500"/>
                </a:lnTo>
                <a:close/>
              </a:path>
              <a:path w="1346200" h="692150">
                <a:moveTo>
                  <a:pt x="146050" y="63500"/>
                </a:moveTo>
                <a:lnTo>
                  <a:pt x="139700" y="57150"/>
                </a:lnTo>
                <a:lnTo>
                  <a:pt x="133350" y="63500"/>
                </a:lnTo>
                <a:lnTo>
                  <a:pt x="127000" y="69850"/>
                </a:lnTo>
                <a:lnTo>
                  <a:pt x="127000" y="120650"/>
                </a:lnTo>
                <a:lnTo>
                  <a:pt x="133350" y="120650"/>
                </a:lnTo>
                <a:lnTo>
                  <a:pt x="133350" y="127000"/>
                </a:lnTo>
                <a:lnTo>
                  <a:pt x="139700" y="120650"/>
                </a:lnTo>
                <a:lnTo>
                  <a:pt x="146050" y="114300"/>
                </a:lnTo>
                <a:lnTo>
                  <a:pt x="146050" y="63500"/>
                </a:lnTo>
                <a:close/>
              </a:path>
              <a:path w="1346200" h="692150">
                <a:moveTo>
                  <a:pt x="158750" y="25400"/>
                </a:moveTo>
                <a:lnTo>
                  <a:pt x="190500" y="31750"/>
                </a:lnTo>
                <a:lnTo>
                  <a:pt x="190500" y="25400"/>
                </a:lnTo>
                <a:lnTo>
                  <a:pt x="127000" y="6350"/>
                </a:lnTo>
                <a:lnTo>
                  <a:pt x="127000" y="41274"/>
                </a:lnTo>
                <a:lnTo>
                  <a:pt x="158750" y="25400"/>
                </a:lnTo>
                <a:close/>
              </a:path>
              <a:path w="1346200" h="692150">
                <a:moveTo>
                  <a:pt x="120650" y="69850"/>
                </a:moveTo>
                <a:lnTo>
                  <a:pt x="107950" y="69850"/>
                </a:lnTo>
                <a:lnTo>
                  <a:pt x="107950" y="120650"/>
                </a:lnTo>
                <a:lnTo>
                  <a:pt x="101600" y="120650"/>
                </a:lnTo>
                <a:lnTo>
                  <a:pt x="101600" y="127000"/>
                </a:lnTo>
                <a:lnTo>
                  <a:pt x="107950" y="127000"/>
                </a:lnTo>
                <a:lnTo>
                  <a:pt x="107950" y="133350"/>
                </a:lnTo>
                <a:lnTo>
                  <a:pt x="114300" y="133350"/>
                </a:lnTo>
                <a:lnTo>
                  <a:pt x="120650" y="127000"/>
                </a:lnTo>
                <a:lnTo>
                  <a:pt x="120650" y="88900"/>
                </a:lnTo>
                <a:lnTo>
                  <a:pt x="127000" y="76200"/>
                </a:lnTo>
                <a:lnTo>
                  <a:pt x="120650" y="76200"/>
                </a:lnTo>
                <a:lnTo>
                  <a:pt x="120650" y="69850"/>
                </a:lnTo>
                <a:close/>
              </a:path>
              <a:path w="1346200" h="692150">
                <a:moveTo>
                  <a:pt x="127000" y="158750"/>
                </a:moveTo>
                <a:lnTo>
                  <a:pt x="127000" y="171450"/>
                </a:lnTo>
                <a:lnTo>
                  <a:pt x="120650" y="177800"/>
                </a:lnTo>
                <a:lnTo>
                  <a:pt x="120650" y="222250"/>
                </a:lnTo>
                <a:lnTo>
                  <a:pt x="133350" y="222250"/>
                </a:lnTo>
                <a:lnTo>
                  <a:pt x="133350" y="215900"/>
                </a:lnTo>
                <a:lnTo>
                  <a:pt x="139700" y="215900"/>
                </a:lnTo>
                <a:lnTo>
                  <a:pt x="139700" y="158750"/>
                </a:lnTo>
                <a:lnTo>
                  <a:pt x="127000" y="158750"/>
                </a:lnTo>
                <a:close/>
              </a:path>
              <a:path w="1346200" h="692150">
                <a:moveTo>
                  <a:pt x="101600" y="228600"/>
                </a:moveTo>
                <a:lnTo>
                  <a:pt x="114300" y="228600"/>
                </a:lnTo>
                <a:lnTo>
                  <a:pt x="114300" y="184150"/>
                </a:lnTo>
                <a:lnTo>
                  <a:pt x="120650" y="177800"/>
                </a:lnTo>
                <a:lnTo>
                  <a:pt x="120650" y="171450"/>
                </a:lnTo>
                <a:lnTo>
                  <a:pt x="114300" y="171450"/>
                </a:lnTo>
                <a:lnTo>
                  <a:pt x="114300" y="165100"/>
                </a:lnTo>
                <a:lnTo>
                  <a:pt x="107950" y="165100"/>
                </a:lnTo>
                <a:lnTo>
                  <a:pt x="101600" y="171450"/>
                </a:lnTo>
                <a:lnTo>
                  <a:pt x="101600" y="209550"/>
                </a:lnTo>
                <a:lnTo>
                  <a:pt x="95250" y="209550"/>
                </a:lnTo>
                <a:lnTo>
                  <a:pt x="95250" y="222250"/>
                </a:lnTo>
                <a:lnTo>
                  <a:pt x="101600" y="228600"/>
                </a:lnTo>
                <a:close/>
              </a:path>
              <a:path w="1346200" h="692150">
                <a:moveTo>
                  <a:pt x="127000" y="323850"/>
                </a:moveTo>
                <a:lnTo>
                  <a:pt x="133350" y="317500"/>
                </a:lnTo>
                <a:lnTo>
                  <a:pt x="133350" y="273050"/>
                </a:lnTo>
                <a:lnTo>
                  <a:pt x="139700" y="266700"/>
                </a:lnTo>
                <a:lnTo>
                  <a:pt x="133350" y="260350"/>
                </a:lnTo>
                <a:lnTo>
                  <a:pt x="133350" y="254000"/>
                </a:lnTo>
                <a:lnTo>
                  <a:pt x="127000" y="254000"/>
                </a:lnTo>
                <a:lnTo>
                  <a:pt x="127000" y="260350"/>
                </a:lnTo>
                <a:lnTo>
                  <a:pt x="120650" y="260350"/>
                </a:lnTo>
                <a:lnTo>
                  <a:pt x="120650" y="285750"/>
                </a:lnTo>
                <a:lnTo>
                  <a:pt x="114300" y="285750"/>
                </a:lnTo>
                <a:lnTo>
                  <a:pt x="114300" y="317500"/>
                </a:lnTo>
                <a:lnTo>
                  <a:pt x="120650" y="323850"/>
                </a:lnTo>
                <a:lnTo>
                  <a:pt x="127000" y="323850"/>
                </a:lnTo>
                <a:close/>
              </a:path>
              <a:path w="1346200" h="692150">
                <a:moveTo>
                  <a:pt x="95250" y="330200"/>
                </a:moveTo>
                <a:lnTo>
                  <a:pt x="101600" y="330200"/>
                </a:lnTo>
                <a:lnTo>
                  <a:pt x="107950" y="323850"/>
                </a:lnTo>
                <a:lnTo>
                  <a:pt x="107950" y="279400"/>
                </a:lnTo>
                <a:lnTo>
                  <a:pt x="114300" y="273050"/>
                </a:lnTo>
                <a:lnTo>
                  <a:pt x="107950" y="266700"/>
                </a:lnTo>
                <a:lnTo>
                  <a:pt x="95250" y="266700"/>
                </a:lnTo>
                <a:lnTo>
                  <a:pt x="95250" y="298450"/>
                </a:lnTo>
                <a:lnTo>
                  <a:pt x="88900" y="304800"/>
                </a:lnTo>
                <a:lnTo>
                  <a:pt x="88900" y="323850"/>
                </a:lnTo>
                <a:lnTo>
                  <a:pt x="95250" y="330200"/>
                </a:lnTo>
                <a:close/>
              </a:path>
              <a:path w="1346200" h="692150">
                <a:moveTo>
                  <a:pt x="114300" y="425450"/>
                </a:moveTo>
                <a:lnTo>
                  <a:pt x="127000" y="425450"/>
                </a:lnTo>
                <a:lnTo>
                  <a:pt x="127000" y="400050"/>
                </a:lnTo>
                <a:lnTo>
                  <a:pt x="133350" y="393700"/>
                </a:lnTo>
                <a:lnTo>
                  <a:pt x="133350" y="361950"/>
                </a:lnTo>
                <a:lnTo>
                  <a:pt x="127000" y="361950"/>
                </a:lnTo>
                <a:lnTo>
                  <a:pt x="127000" y="355600"/>
                </a:lnTo>
                <a:lnTo>
                  <a:pt x="120650" y="355600"/>
                </a:lnTo>
                <a:lnTo>
                  <a:pt x="120650" y="361950"/>
                </a:lnTo>
                <a:lnTo>
                  <a:pt x="114300" y="361950"/>
                </a:lnTo>
                <a:lnTo>
                  <a:pt x="114300" y="400050"/>
                </a:lnTo>
                <a:lnTo>
                  <a:pt x="107950" y="406400"/>
                </a:lnTo>
                <a:lnTo>
                  <a:pt x="107950" y="419100"/>
                </a:lnTo>
                <a:lnTo>
                  <a:pt x="114300" y="425450"/>
                </a:lnTo>
                <a:close/>
              </a:path>
              <a:path w="1346200" h="692150">
                <a:moveTo>
                  <a:pt x="88900" y="368300"/>
                </a:moveTo>
                <a:lnTo>
                  <a:pt x="88900" y="387350"/>
                </a:lnTo>
                <a:lnTo>
                  <a:pt x="82550" y="393700"/>
                </a:lnTo>
                <a:lnTo>
                  <a:pt x="82550" y="431800"/>
                </a:lnTo>
                <a:lnTo>
                  <a:pt x="95250" y="431800"/>
                </a:lnTo>
                <a:lnTo>
                  <a:pt x="101600" y="425450"/>
                </a:lnTo>
                <a:lnTo>
                  <a:pt x="101600" y="381000"/>
                </a:lnTo>
                <a:lnTo>
                  <a:pt x="107950" y="374650"/>
                </a:lnTo>
                <a:lnTo>
                  <a:pt x="101600" y="368300"/>
                </a:lnTo>
                <a:lnTo>
                  <a:pt x="101600" y="361950"/>
                </a:lnTo>
                <a:lnTo>
                  <a:pt x="95250" y="361950"/>
                </a:lnTo>
                <a:lnTo>
                  <a:pt x="95250" y="368300"/>
                </a:lnTo>
                <a:lnTo>
                  <a:pt x="88900" y="368300"/>
                </a:lnTo>
                <a:close/>
              </a:path>
              <a:path w="1346200" h="692150">
                <a:moveTo>
                  <a:pt x="1346200" y="476250"/>
                </a:moveTo>
                <a:lnTo>
                  <a:pt x="1339850" y="469900"/>
                </a:lnTo>
                <a:lnTo>
                  <a:pt x="1339850" y="508000"/>
                </a:lnTo>
                <a:lnTo>
                  <a:pt x="1346200" y="508000"/>
                </a:lnTo>
                <a:lnTo>
                  <a:pt x="1346200" y="476250"/>
                </a:lnTo>
                <a:close/>
              </a:path>
              <a:path w="1346200" h="692150">
                <a:moveTo>
                  <a:pt x="1327150" y="425450"/>
                </a:moveTo>
                <a:lnTo>
                  <a:pt x="1327150" y="419100"/>
                </a:lnTo>
                <a:lnTo>
                  <a:pt x="1320800" y="419100"/>
                </a:lnTo>
                <a:lnTo>
                  <a:pt x="1320800" y="412750"/>
                </a:lnTo>
                <a:lnTo>
                  <a:pt x="1314450" y="412750"/>
                </a:lnTo>
                <a:lnTo>
                  <a:pt x="1314450" y="444500"/>
                </a:lnTo>
                <a:lnTo>
                  <a:pt x="1320800" y="444500"/>
                </a:lnTo>
                <a:lnTo>
                  <a:pt x="1320800" y="425450"/>
                </a:lnTo>
                <a:lnTo>
                  <a:pt x="1327150" y="431800"/>
                </a:lnTo>
                <a:lnTo>
                  <a:pt x="1327150" y="450850"/>
                </a:lnTo>
                <a:lnTo>
                  <a:pt x="1333500" y="444500"/>
                </a:lnTo>
                <a:lnTo>
                  <a:pt x="1333500" y="431800"/>
                </a:lnTo>
                <a:lnTo>
                  <a:pt x="1327150" y="425450"/>
                </a:lnTo>
                <a:close/>
              </a:path>
              <a:path w="1346200" h="692150">
                <a:moveTo>
                  <a:pt x="1346200" y="577850"/>
                </a:moveTo>
                <a:lnTo>
                  <a:pt x="1339850" y="571500"/>
                </a:lnTo>
                <a:lnTo>
                  <a:pt x="1339850" y="609600"/>
                </a:lnTo>
                <a:lnTo>
                  <a:pt x="1346200" y="615950"/>
                </a:lnTo>
                <a:lnTo>
                  <a:pt x="1346200" y="577850"/>
                </a:lnTo>
                <a:close/>
              </a:path>
              <a:path w="1346200" h="692150">
                <a:moveTo>
                  <a:pt x="1327150" y="501650"/>
                </a:moveTo>
                <a:lnTo>
                  <a:pt x="1327150" y="495300"/>
                </a:lnTo>
                <a:lnTo>
                  <a:pt x="1333500" y="501650"/>
                </a:lnTo>
                <a:lnTo>
                  <a:pt x="1327150" y="476250"/>
                </a:lnTo>
                <a:lnTo>
                  <a:pt x="1327150" y="488950"/>
                </a:lnTo>
                <a:lnTo>
                  <a:pt x="1327150" y="482600"/>
                </a:lnTo>
                <a:lnTo>
                  <a:pt x="1320800" y="476250"/>
                </a:lnTo>
                <a:lnTo>
                  <a:pt x="1320800" y="469900"/>
                </a:lnTo>
                <a:lnTo>
                  <a:pt x="1308100" y="469900"/>
                </a:lnTo>
                <a:lnTo>
                  <a:pt x="1308100" y="501650"/>
                </a:lnTo>
                <a:lnTo>
                  <a:pt x="1314450" y="501650"/>
                </a:lnTo>
                <a:lnTo>
                  <a:pt x="1314450" y="476250"/>
                </a:lnTo>
                <a:lnTo>
                  <a:pt x="1320800" y="482600"/>
                </a:lnTo>
                <a:lnTo>
                  <a:pt x="1320800" y="501650"/>
                </a:lnTo>
                <a:lnTo>
                  <a:pt x="1327150" y="501650"/>
                </a:lnTo>
                <a:close/>
              </a:path>
              <a:path w="1346200" h="692150">
                <a:moveTo>
                  <a:pt x="1295400" y="406400"/>
                </a:moveTo>
                <a:lnTo>
                  <a:pt x="1289050" y="406400"/>
                </a:lnTo>
                <a:lnTo>
                  <a:pt x="1289050" y="438150"/>
                </a:lnTo>
                <a:lnTo>
                  <a:pt x="1295400" y="438150"/>
                </a:lnTo>
                <a:lnTo>
                  <a:pt x="1289050" y="425450"/>
                </a:lnTo>
                <a:lnTo>
                  <a:pt x="1295400" y="438150"/>
                </a:lnTo>
                <a:lnTo>
                  <a:pt x="1301750" y="438150"/>
                </a:lnTo>
                <a:lnTo>
                  <a:pt x="1295400" y="431800"/>
                </a:lnTo>
                <a:lnTo>
                  <a:pt x="1295400" y="406400"/>
                </a:lnTo>
                <a:close/>
              </a:path>
              <a:path w="1346200" h="692150">
                <a:moveTo>
                  <a:pt x="1301750" y="463550"/>
                </a:moveTo>
                <a:lnTo>
                  <a:pt x="1295400" y="463550"/>
                </a:lnTo>
                <a:lnTo>
                  <a:pt x="1295400" y="501650"/>
                </a:lnTo>
                <a:lnTo>
                  <a:pt x="1301750" y="501650"/>
                </a:lnTo>
                <a:lnTo>
                  <a:pt x="1301750" y="463550"/>
                </a:lnTo>
                <a:close/>
              </a:path>
              <a:path w="1346200" h="692150">
                <a:moveTo>
                  <a:pt x="1263650" y="482600"/>
                </a:moveTo>
                <a:lnTo>
                  <a:pt x="1263650" y="495300"/>
                </a:lnTo>
                <a:lnTo>
                  <a:pt x="1270000" y="495300"/>
                </a:lnTo>
                <a:lnTo>
                  <a:pt x="1270000" y="476250"/>
                </a:lnTo>
                <a:lnTo>
                  <a:pt x="1276350" y="495300"/>
                </a:lnTo>
                <a:lnTo>
                  <a:pt x="1276350" y="501650"/>
                </a:lnTo>
                <a:lnTo>
                  <a:pt x="1282700" y="495300"/>
                </a:lnTo>
                <a:lnTo>
                  <a:pt x="1282700" y="488950"/>
                </a:lnTo>
                <a:lnTo>
                  <a:pt x="1289050" y="495300"/>
                </a:lnTo>
                <a:lnTo>
                  <a:pt x="1282700" y="463550"/>
                </a:lnTo>
                <a:lnTo>
                  <a:pt x="1282700" y="482600"/>
                </a:lnTo>
                <a:lnTo>
                  <a:pt x="1282700" y="476250"/>
                </a:lnTo>
                <a:lnTo>
                  <a:pt x="1276350" y="476250"/>
                </a:lnTo>
                <a:lnTo>
                  <a:pt x="1276350" y="463550"/>
                </a:lnTo>
                <a:lnTo>
                  <a:pt x="1270000" y="463550"/>
                </a:lnTo>
                <a:lnTo>
                  <a:pt x="1270000" y="469900"/>
                </a:lnTo>
                <a:lnTo>
                  <a:pt x="1263650" y="463550"/>
                </a:lnTo>
                <a:lnTo>
                  <a:pt x="1257300" y="463550"/>
                </a:lnTo>
                <a:lnTo>
                  <a:pt x="1257300" y="482600"/>
                </a:lnTo>
                <a:lnTo>
                  <a:pt x="1263650" y="482600"/>
                </a:lnTo>
                <a:close/>
              </a:path>
              <a:path w="1346200" h="692150">
                <a:moveTo>
                  <a:pt x="1270000" y="482600"/>
                </a:moveTo>
                <a:lnTo>
                  <a:pt x="1270000" y="488950"/>
                </a:lnTo>
                <a:lnTo>
                  <a:pt x="1276350" y="495300"/>
                </a:lnTo>
                <a:lnTo>
                  <a:pt x="1270000" y="476250"/>
                </a:lnTo>
                <a:lnTo>
                  <a:pt x="1270000" y="482600"/>
                </a:lnTo>
                <a:close/>
              </a:path>
              <a:path w="1346200" h="692150">
                <a:moveTo>
                  <a:pt x="1244600" y="457200"/>
                </a:moveTo>
                <a:lnTo>
                  <a:pt x="1238250" y="457200"/>
                </a:lnTo>
                <a:lnTo>
                  <a:pt x="1238250" y="495300"/>
                </a:lnTo>
                <a:lnTo>
                  <a:pt x="1244600" y="495300"/>
                </a:lnTo>
                <a:lnTo>
                  <a:pt x="1244600" y="469900"/>
                </a:lnTo>
                <a:lnTo>
                  <a:pt x="1250950" y="469900"/>
                </a:lnTo>
                <a:lnTo>
                  <a:pt x="1250950" y="495300"/>
                </a:lnTo>
                <a:lnTo>
                  <a:pt x="1257300" y="495300"/>
                </a:lnTo>
                <a:lnTo>
                  <a:pt x="1257300" y="463550"/>
                </a:lnTo>
                <a:lnTo>
                  <a:pt x="1244600" y="463550"/>
                </a:lnTo>
                <a:lnTo>
                  <a:pt x="1244600" y="457200"/>
                </a:lnTo>
                <a:close/>
              </a:path>
              <a:path w="1346200" h="692150">
                <a:moveTo>
                  <a:pt x="1231900" y="457200"/>
                </a:moveTo>
                <a:lnTo>
                  <a:pt x="1225550" y="457200"/>
                </a:lnTo>
                <a:lnTo>
                  <a:pt x="1225550" y="495300"/>
                </a:lnTo>
                <a:lnTo>
                  <a:pt x="1231900" y="495300"/>
                </a:lnTo>
                <a:lnTo>
                  <a:pt x="1231900" y="457200"/>
                </a:lnTo>
                <a:close/>
              </a:path>
              <a:path w="1346200" h="692150">
                <a:moveTo>
                  <a:pt x="1219200" y="342900"/>
                </a:moveTo>
                <a:lnTo>
                  <a:pt x="1219200" y="336550"/>
                </a:lnTo>
                <a:lnTo>
                  <a:pt x="1212850" y="336550"/>
                </a:lnTo>
                <a:lnTo>
                  <a:pt x="1212850" y="355600"/>
                </a:lnTo>
                <a:lnTo>
                  <a:pt x="1212850" y="336550"/>
                </a:lnTo>
                <a:lnTo>
                  <a:pt x="1206500" y="336550"/>
                </a:lnTo>
                <a:lnTo>
                  <a:pt x="1206500" y="330200"/>
                </a:lnTo>
                <a:lnTo>
                  <a:pt x="1200150" y="336550"/>
                </a:lnTo>
                <a:lnTo>
                  <a:pt x="1200150" y="355600"/>
                </a:lnTo>
                <a:lnTo>
                  <a:pt x="1200150" y="336550"/>
                </a:lnTo>
                <a:lnTo>
                  <a:pt x="1193800" y="330200"/>
                </a:lnTo>
                <a:lnTo>
                  <a:pt x="1187450" y="330200"/>
                </a:lnTo>
                <a:lnTo>
                  <a:pt x="1187450" y="349250"/>
                </a:lnTo>
                <a:lnTo>
                  <a:pt x="1187450" y="330200"/>
                </a:lnTo>
                <a:lnTo>
                  <a:pt x="1181100" y="330200"/>
                </a:lnTo>
                <a:lnTo>
                  <a:pt x="1181100" y="323850"/>
                </a:lnTo>
                <a:lnTo>
                  <a:pt x="1174750" y="330200"/>
                </a:lnTo>
                <a:lnTo>
                  <a:pt x="1181100" y="361950"/>
                </a:lnTo>
                <a:lnTo>
                  <a:pt x="1187450" y="361950"/>
                </a:lnTo>
                <a:lnTo>
                  <a:pt x="1187450" y="355600"/>
                </a:lnTo>
                <a:lnTo>
                  <a:pt x="1193800" y="361950"/>
                </a:lnTo>
                <a:lnTo>
                  <a:pt x="1187450" y="336550"/>
                </a:lnTo>
                <a:lnTo>
                  <a:pt x="1193800" y="361950"/>
                </a:lnTo>
                <a:lnTo>
                  <a:pt x="1200150" y="368300"/>
                </a:lnTo>
                <a:lnTo>
                  <a:pt x="1200150" y="361950"/>
                </a:lnTo>
                <a:lnTo>
                  <a:pt x="1206500" y="361950"/>
                </a:lnTo>
                <a:lnTo>
                  <a:pt x="1200150" y="342900"/>
                </a:lnTo>
                <a:lnTo>
                  <a:pt x="1206500" y="361950"/>
                </a:lnTo>
                <a:lnTo>
                  <a:pt x="1206500" y="368300"/>
                </a:lnTo>
                <a:lnTo>
                  <a:pt x="1212850" y="368300"/>
                </a:lnTo>
                <a:lnTo>
                  <a:pt x="1212850" y="361950"/>
                </a:lnTo>
                <a:lnTo>
                  <a:pt x="1219200" y="368300"/>
                </a:lnTo>
                <a:lnTo>
                  <a:pt x="1212850" y="342900"/>
                </a:lnTo>
                <a:lnTo>
                  <a:pt x="1219200" y="368300"/>
                </a:lnTo>
                <a:lnTo>
                  <a:pt x="1225550" y="368300"/>
                </a:lnTo>
                <a:lnTo>
                  <a:pt x="1225550" y="361950"/>
                </a:lnTo>
                <a:lnTo>
                  <a:pt x="1231900" y="368300"/>
                </a:lnTo>
                <a:lnTo>
                  <a:pt x="1225550" y="342900"/>
                </a:lnTo>
                <a:lnTo>
                  <a:pt x="1225550" y="355600"/>
                </a:lnTo>
                <a:lnTo>
                  <a:pt x="1225550" y="349250"/>
                </a:lnTo>
                <a:lnTo>
                  <a:pt x="1219200" y="342900"/>
                </a:lnTo>
                <a:close/>
              </a:path>
              <a:path w="1346200" h="692150">
                <a:moveTo>
                  <a:pt x="1219200" y="457200"/>
                </a:moveTo>
                <a:lnTo>
                  <a:pt x="1212850" y="457200"/>
                </a:lnTo>
                <a:lnTo>
                  <a:pt x="1212850" y="495300"/>
                </a:lnTo>
                <a:lnTo>
                  <a:pt x="1219200" y="495300"/>
                </a:lnTo>
                <a:lnTo>
                  <a:pt x="1219200" y="457200"/>
                </a:lnTo>
                <a:close/>
              </a:path>
              <a:path w="1346200" h="692150">
                <a:moveTo>
                  <a:pt x="1206500" y="450850"/>
                </a:moveTo>
                <a:lnTo>
                  <a:pt x="1200150" y="450850"/>
                </a:lnTo>
                <a:lnTo>
                  <a:pt x="1200150" y="495300"/>
                </a:lnTo>
                <a:lnTo>
                  <a:pt x="1206500" y="495300"/>
                </a:lnTo>
                <a:lnTo>
                  <a:pt x="1206500" y="450850"/>
                </a:lnTo>
                <a:close/>
              </a:path>
              <a:path w="1346200" h="692150">
                <a:moveTo>
                  <a:pt x="1149350" y="292100"/>
                </a:moveTo>
                <a:lnTo>
                  <a:pt x="1149350" y="298450"/>
                </a:lnTo>
                <a:lnTo>
                  <a:pt x="1155700" y="298450"/>
                </a:lnTo>
                <a:lnTo>
                  <a:pt x="1155700" y="273050"/>
                </a:lnTo>
                <a:lnTo>
                  <a:pt x="1162050" y="273050"/>
                </a:lnTo>
                <a:lnTo>
                  <a:pt x="1162050" y="298450"/>
                </a:lnTo>
                <a:lnTo>
                  <a:pt x="1168400" y="298450"/>
                </a:lnTo>
                <a:lnTo>
                  <a:pt x="1168400" y="266700"/>
                </a:lnTo>
                <a:lnTo>
                  <a:pt x="1155700" y="266700"/>
                </a:lnTo>
                <a:lnTo>
                  <a:pt x="1155700" y="260350"/>
                </a:lnTo>
                <a:lnTo>
                  <a:pt x="1143000" y="260350"/>
                </a:lnTo>
                <a:lnTo>
                  <a:pt x="1143000" y="279400"/>
                </a:lnTo>
                <a:lnTo>
                  <a:pt x="1143000" y="260350"/>
                </a:lnTo>
                <a:lnTo>
                  <a:pt x="1136650" y="260350"/>
                </a:lnTo>
                <a:lnTo>
                  <a:pt x="1136650" y="254000"/>
                </a:lnTo>
                <a:lnTo>
                  <a:pt x="1136650" y="292100"/>
                </a:lnTo>
                <a:lnTo>
                  <a:pt x="1143000" y="292100"/>
                </a:lnTo>
                <a:lnTo>
                  <a:pt x="1143000" y="285750"/>
                </a:lnTo>
                <a:lnTo>
                  <a:pt x="1149350" y="285750"/>
                </a:lnTo>
                <a:lnTo>
                  <a:pt x="1143000" y="266700"/>
                </a:lnTo>
                <a:lnTo>
                  <a:pt x="1149350" y="285750"/>
                </a:lnTo>
                <a:lnTo>
                  <a:pt x="1149350" y="292100"/>
                </a:lnTo>
                <a:close/>
              </a:path>
              <a:path w="1346200" h="692150">
                <a:moveTo>
                  <a:pt x="1143000" y="482600"/>
                </a:moveTo>
                <a:lnTo>
                  <a:pt x="1149350" y="482600"/>
                </a:lnTo>
                <a:lnTo>
                  <a:pt x="1149350" y="488950"/>
                </a:lnTo>
                <a:lnTo>
                  <a:pt x="1155700" y="482600"/>
                </a:lnTo>
                <a:lnTo>
                  <a:pt x="1155700" y="476250"/>
                </a:lnTo>
                <a:lnTo>
                  <a:pt x="1162050" y="488950"/>
                </a:lnTo>
                <a:lnTo>
                  <a:pt x="1155700" y="457200"/>
                </a:lnTo>
                <a:lnTo>
                  <a:pt x="1162050" y="488950"/>
                </a:lnTo>
                <a:lnTo>
                  <a:pt x="1168400" y="488950"/>
                </a:lnTo>
                <a:lnTo>
                  <a:pt x="1168400" y="476250"/>
                </a:lnTo>
                <a:lnTo>
                  <a:pt x="1174750" y="482600"/>
                </a:lnTo>
                <a:lnTo>
                  <a:pt x="1168400" y="457200"/>
                </a:lnTo>
                <a:lnTo>
                  <a:pt x="1174750" y="482600"/>
                </a:lnTo>
                <a:lnTo>
                  <a:pt x="1181100" y="488950"/>
                </a:lnTo>
                <a:lnTo>
                  <a:pt x="1181100" y="463550"/>
                </a:lnTo>
                <a:lnTo>
                  <a:pt x="1187450" y="469900"/>
                </a:lnTo>
                <a:lnTo>
                  <a:pt x="1187450" y="488950"/>
                </a:lnTo>
                <a:lnTo>
                  <a:pt x="1193800" y="488950"/>
                </a:lnTo>
                <a:lnTo>
                  <a:pt x="1193800" y="450850"/>
                </a:lnTo>
                <a:lnTo>
                  <a:pt x="1187450" y="450850"/>
                </a:lnTo>
                <a:lnTo>
                  <a:pt x="1187450" y="457200"/>
                </a:lnTo>
                <a:lnTo>
                  <a:pt x="1181100" y="457200"/>
                </a:lnTo>
                <a:lnTo>
                  <a:pt x="1181100" y="450850"/>
                </a:lnTo>
                <a:lnTo>
                  <a:pt x="1168400" y="450850"/>
                </a:lnTo>
                <a:lnTo>
                  <a:pt x="1168400" y="469900"/>
                </a:lnTo>
                <a:lnTo>
                  <a:pt x="1168400" y="450850"/>
                </a:lnTo>
                <a:lnTo>
                  <a:pt x="1155700" y="450850"/>
                </a:lnTo>
                <a:lnTo>
                  <a:pt x="1155700" y="469900"/>
                </a:lnTo>
                <a:lnTo>
                  <a:pt x="1155700" y="450850"/>
                </a:lnTo>
                <a:lnTo>
                  <a:pt x="1149350" y="450850"/>
                </a:lnTo>
                <a:lnTo>
                  <a:pt x="1149350" y="444500"/>
                </a:lnTo>
                <a:lnTo>
                  <a:pt x="1143000" y="444500"/>
                </a:lnTo>
                <a:lnTo>
                  <a:pt x="1143000" y="469900"/>
                </a:lnTo>
                <a:lnTo>
                  <a:pt x="1136650" y="463550"/>
                </a:lnTo>
                <a:lnTo>
                  <a:pt x="1136650" y="444500"/>
                </a:lnTo>
                <a:lnTo>
                  <a:pt x="1130300" y="444500"/>
                </a:lnTo>
                <a:lnTo>
                  <a:pt x="1130300" y="482600"/>
                </a:lnTo>
                <a:lnTo>
                  <a:pt x="1136650" y="488950"/>
                </a:lnTo>
                <a:lnTo>
                  <a:pt x="1136650" y="482600"/>
                </a:lnTo>
                <a:lnTo>
                  <a:pt x="1143000" y="482600"/>
                </a:lnTo>
                <a:lnTo>
                  <a:pt x="1143000" y="476250"/>
                </a:lnTo>
                <a:lnTo>
                  <a:pt x="1143000" y="482600"/>
                </a:lnTo>
                <a:close/>
              </a:path>
              <a:path w="1346200" h="692150">
                <a:moveTo>
                  <a:pt x="1123950" y="444500"/>
                </a:moveTo>
                <a:lnTo>
                  <a:pt x="1111250" y="444500"/>
                </a:lnTo>
                <a:lnTo>
                  <a:pt x="1104900" y="438150"/>
                </a:lnTo>
                <a:lnTo>
                  <a:pt x="1098550" y="438150"/>
                </a:lnTo>
                <a:lnTo>
                  <a:pt x="1098550" y="476250"/>
                </a:lnTo>
                <a:lnTo>
                  <a:pt x="1104900" y="482600"/>
                </a:lnTo>
                <a:lnTo>
                  <a:pt x="1111250" y="482600"/>
                </a:lnTo>
                <a:lnTo>
                  <a:pt x="1111250" y="450850"/>
                </a:lnTo>
                <a:lnTo>
                  <a:pt x="1117600" y="457200"/>
                </a:lnTo>
                <a:lnTo>
                  <a:pt x="1117600" y="482600"/>
                </a:lnTo>
                <a:lnTo>
                  <a:pt x="1123950" y="482600"/>
                </a:lnTo>
                <a:lnTo>
                  <a:pt x="1123950" y="444500"/>
                </a:lnTo>
                <a:close/>
              </a:path>
              <a:path w="1346200" h="692150">
                <a:moveTo>
                  <a:pt x="1098550" y="444500"/>
                </a:moveTo>
                <a:lnTo>
                  <a:pt x="1092200" y="444500"/>
                </a:lnTo>
                <a:lnTo>
                  <a:pt x="1092200" y="438150"/>
                </a:lnTo>
                <a:lnTo>
                  <a:pt x="1085850" y="438150"/>
                </a:lnTo>
                <a:lnTo>
                  <a:pt x="1085850" y="482600"/>
                </a:lnTo>
                <a:lnTo>
                  <a:pt x="1098550" y="482600"/>
                </a:lnTo>
                <a:lnTo>
                  <a:pt x="1098550" y="444500"/>
                </a:lnTo>
                <a:close/>
              </a:path>
              <a:path w="1346200" h="692150">
                <a:moveTo>
                  <a:pt x="1060450" y="476250"/>
                </a:moveTo>
                <a:lnTo>
                  <a:pt x="1066800" y="476250"/>
                </a:lnTo>
                <a:lnTo>
                  <a:pt x="1066800" y="463550"/>
                </a:lnTo>
                <a:lnTo>
                  <a:pt x="1073150" y="469900"/>
                </a:lnTo>
                <a:lnTo>
                  <a:pt x="1066800" y="444500"/>
                </a:lnTo>
                <a:lnTo>
                  <a:pt x="1073150" y="469900"/>
                </a:lnTo>
                <a:lnTo>
                  <a:pt x="1073150" y="482600"/>
                </a:lnTo>
                <a:lnTo>
                  <a:pt x="1079500" y="482600"/>
                </a:lnTo>
                <a:lnTo>
                  <a:pt x="1079500" y="438150"/>
                </a:lnTo>
                <a:lnTo>
                  <a:pt x="1066800" y="438150"/>
                </a:lnTo>
                <a:lnTo>
                  <a:pt x="1066800" y="457200"/>
                </a:lnTo>
                <a:lnTo>
                  <a:pt x="1066800" y="438150"/>
                </a:lnTo>
                <a:lnTo>
                  <a:pt x="1060450" y="438150"/>
                </a:lnTo>
                <a:lnTo>
                  <a:pt x="1060450" y="431800"/>
                </a:lnTo>
                <a:lnTo>
                  <a:pt x="1054100" y="431800"/>
                </a:lnTo>
                <a:lnTo>
                  <a:pt x="1054100" y="476250"/>
                </a:lnTo>
                <a:lnTo>
                  <a:pt x="1060450" y="476250"/>
                </a:lnTo>
                <a:close/>
              </a:path>
              <a:path w="1346200" h="692150">
                <a:moveTo>
                  <a:pt x="1028700" y="476250"/>
                </a:moveTo>
                <a:lnTo>
                  <a:pt x="1035050" y="476250"/>
                </a:lnTo>
                <a:lnTo>
                  <a:pt x="1035050" y="457200"/>
                </a:lnTo>
                <a:lnTo>
                  <a:pt x="1041400" y="469900"/>
                </a:lnTo>
                <a:lnTo>
                  <a:pt x="1035050" y="438150"/>
                </a:lnTo>
                <a:lnTo>
                  <a:pt x="1041400" y="469900"/>
                </a:lnTo>
                <a:lnTo>
                  <a:pt x="1041400" y="476250"/>
                </a:lnTo>
                <a:lnTo>
                  <a:pt x="1047750" y="476250"/>
                </a:lnTo>
                <a:lnTo>
                  <a:pt x="1047750" y="431800"/>
                </a:lnTo>
                <a:lnTo>
                  <a:pt x="1035050" y="431800"/>
                </a:lnTo>
                <a:lnTo>
                  <a:pt x="1035050" y="450850"/>
                </a:lnTo>
                <a:lnTo>
                  <a:pt x="1035050" y="431800"/>
                </a:lnTo>
                <a:lnTo>
                  <a:pt x="1022350" y="431800"/>
                </a:lnTo>
                <a:lnTo>
                  <a:pt x="1022350" y="476250"/>
                </a:lnTo>
                <a:lnTo>
                  <a:pt x="1028700" y="476250"/>
                </a:lnTo>
                <a:close/>
              </a:path>
              <a:path w="1346200" h="692150">
                <a:moveTo>
                  <a:pt x="1047750" y="393700"/>
                </a:moveTo>
                <a:lnTo>
                  <a:pt x="1047750" y="400050"/>
                </a:lnTo>
                <a:lnTo>
                  <a:pt x="1054100" y="400050"/>
                </a:lnTo>
                <a:lnTo>
                  <a:pt x="1047750" y="387350"/>
                </a:lnTo>
                <a:lnTo>
                  <a:pt x="1047750" y="393700"/>
                </a:lnTo>
                <a:close/>
              </a:path>
              <a:path w="1346200" h="692150">
                <a:moveTo>
                  <a:pt x="984250" y="431800"/>
                </a:moveTo>
                <a:lnTo>
                  <a:pt x="984250" y="438150"/>
                </a:lnTo>
                <a:lnTo>
                  <a:pt x="990600" y="457200"/>
                </a:lnTo>
                <a:lnTo>
                  <a:pt x="990600" y="469900"/>
                </a:lnTo>
                <a:lnTo>
                  <a:pt x="1009650" y="469900"/>
                </a:lnTo>
                <a:lnTo>
                  <a:pt x="1003300" y="450850"/>
                </a:lnTo>
                <a:lnTo>
                  <a:pt x="1009650" y="469900"/>
                </a:lnTo>
                <a:lnTo>
                  <a:pt x="1009650" y="476250"/>
                </a:lnTo>
                <a:lnTo>
                  <a:pt x="1016000" y="476250"/>
                </a:lnTo>
                <a:lnTo>
                  <a:pt x="1016000" y="425450"/>
                </a:lnTo>
                <a:lnTo>
                  <a:pt x="1003300" y="425450"/>
                </a:lnTo>
                <a:lnTo>
                  <a:pt x="1003300" y="463550"/>
                </a:lnTo>
                <a:lnTo>
                  <a:pt x="1003300" y="444500"/>
                </a:lnTo>
                <a:lnTo>
                  <a:pt x="996950" y="438150"/>
                </a:lnTo>
                <a:lnTo>
                  <a:pt x="996950" y="425450"/>
                </a:lnTo>
                <a:lnTo>
                  <a:pt x="990600" y="425450"/>
                </a:lnTo>
                <a:lnTo>
                  <a:pt x="984250" y="431800"/>
                </a:lnTo>
                <a:close/>
              </a:path>
              <a:path w="1346200" h="692150">
                <a:moveTo>
                  <a:pt x="977900" y="469900"/>
                </a:moveTo>
                <a:lnTo>
                  <a:pt x="984250" y="469900"/>
                </a:lnTo>
                <a:lnTo>
                  <a:pt x="984250" y="457200"/>
                </a:lnTo>
                <a:lnTo>
                  <a:pt x="990600" y="457200"/>
                </a:lnTo>
                <a:lnTo>
                  <a:pt x="984250" y="438150"/>
                </a:lnTo>
                <a:lnTo>
                  <a:pt x="984250" y="425450"/>
                </a:lnTo>
                <a:lnTo>
                  <a:pt x="984250" y="450850"/>
                </a:lnTo>
                <a:lnTo>
                  <a:pt x="984250" y="425450"/>
                </a:lnTo>
                <a:lnTo>
                  <a:pt x="977900" y="425450"/>
                </a:lnTo>
                <a:lnTo>
                  <a:pt x="977900" y="419100"/>
                </a:lnTo>
                <a:lnTo>
                  <a:pt x="971550" y="419100"/>
                </a:lnTo>
                <a:lnTo>
                  <a:pt x="971550" y="469900"/>
                </a:lnTo>
                <a:lnTo>
                  <a:pt x="977900" y="469900"/>
                </a:lnTo>
                <a:close/>
              </a:path>
              <a:path w="1346200" h="692150">
                <a:moveTo>
                  <a:pt x="965200" y="419100"/>
                </a:moveTo>
                <a:lnTo>
                  <a:pt x="952500" y="419100"/>
                </a:lnTo>
                <a:lnTo>
                  <a:pt x="952500" y="469900"/>
                </a:lnTo>
                <a:lnTo>
                  <a:pt x="965200" y="469900"/>
                </a:lnTo>
                <a:lnTo>
                  <a:pt x="965200" y="419100"/>
                </a:lnTo>
                <a:close/>
              </a:path>
              <a:path w="1346200" h="692150">
                <a:moveTo>
                  <a:pt x="939800" y="463550"/>
                </a:moveTo>
                <a:lnTo>
                  <a:pt x="939800" y="469900"/>
                </a:lnTo>
                <a:lnTo>
                  <a:pt x="946150" y="469900"/>
                </a:lnTo>
                <a:lnTo>
                  <a:pt x="946150" y="419100"/>
                </a:lnTo>
                <a:lnTo>
                  <a:pt x="933450" y="419100"/>
                </a:lnTo>
                <a:lnTo>
                  <a:pt x="933450" y="463550"/>
                </a:lnTo>
                <a:lnTo>
                  <a:pt x="939800" y="463550"/>
                </a:lnTo>
                <a:close/>
              </a:path>
              <a:path w="1346200" h="692150">
                <a:moveTo>
                  <a:pt x="927100" y="412750"/>
                </a:moveTo>
                <a:lnTo>
                  <a:pt x="914400" y="412750"/>
                </a:lnTo>
                <a:lnTo>
                  <a:pt x="914400" y="463550"/>
                </a:lnTo>
                <a:lnTo>
                  <a:pt x="927100" y="463550"/>
                </a:lnTo>
                <a:lnTo>
                  <a:pt x="927100" y="412750"/>
                </a:lnTo>
                <a:close/>
              </a:path>
              <a:path w="1346200" h="692150">
                <a:moveTo>
                  <a:pt x="908050" y="412750"/>
                </a:moveTo>
                <a:lnTo>
                  <a:pt x="895350" y="412750"/>
                </a:lnTo>
                <a:lnTo>
                  <a:pt x="895350" y="463550"/>
                </a:lnTo>
                <a:lnTo>
                  <a:pt x="908050" y="463550"/>
                </a:lnTo>
                <a:lnTo>
                  <a:pt x="908050" y="412750"/>
                </a:lnTo>
                <a:close/>
              </a:path>
              <a:path w="1346200" h="692150">
                <a:moveTo>
                  <a:pt x="882650" y="463550"/>
                </a:moveTo>
                <a:lnTo>
                  <a:pt x="889000" y="463550"/>
                </a:lnTo>
                <a:lnTo>
                  <a:pt x="889000" y="412750"/>
                </a:lnTo>
                <a:lnTo>
                  <a:pt x="882650" y="412750"/>
                </a:lnTo>
                <a:lnTo>
                  <a:pt x="882650" y="406400"/>
                </a:lnTo>
                <a:lnTo>
                  <a:pt x="876300" y="406400"/>
                </a:lnTo>
                <a:lnTo>
                  <a:pt x="876300" y="463550"/>
                </a:lnTo>
                <a:lnTo>
                  <a:pt x="882650" y="463550"/>
                </a:lnTo>
                <a:close/>
              </a:path>
              <a:path w="1346200" h="692150">
                <a:moveTo>
                  <a:pt x="869950" y="412750"/>
                </a:moveTo>
                <a:lnTo>
                  <a:pt x="863600" y="406400"/>
                </a:lnTo>
                <a:lnTo>
                  <a:pt x="857250" y="406400"/>
                </a:lnTo>
                <a:lnTo>
                  <a:pt x="857250" y="412750"/>
                </a:lnTo>
                <a:lnTo>
                  <a:pt x="850900" y="412750"/>
                </a:lnTo>
                <a:lnTo>
                  <a:pt x="850900" y="406400"/>
                </a:lnTo>
                <a:lnTo>
                  <a:pt x="850900" y="438150"/>
                </a:lnTo>
                <a:lnTo>
                  <a:pt x="857250" y="444500"/>
                </a:lnTo>
                <a:lnTo>
                  <a:pt x="850900" y="425450"/>
                </a:lnTo>
                <a:lnTo>
                  <a:pt x="850900" y="419100"/>
                </a:lnTo>
                <a:lnTo>
                  <a:pt x="857250" y="444500"/>
                </a:lnTo>
                <a:lnTo>
                  <a:pt x="857250" y="457200"/>
                </a:lnTo>
                <a:lnTo>
                  <a:pt x="869950" y="457200"/>
                </a:lnTo>
                <a:lnTo>
                  <a:pt x="869950" y="412750"/>
                </a:lnTo>
                <a:close/>
              </a:path>
              <a:path w="1346200" h="692150">
                <a:moveTo>
                  <a:pt x="844550" y="457200"/>
                </a:moveTo>
                <a:lnTo>
                  <a:pt x="850900" y="457200"/>
                </a:lnTo>
                <a:lnTo>
                  <a:pt x="850900" y="406400"/>
                </a:lnTo>
                <a:lnTo>
                  <a:pt x="844550" y="406400"/>
                </a:lnTo>
                <a:lnTo>
                  <a:pt x="844550" y="400050"/>
                </a:lnTo>
                <a:lnTo>
                  <a:pt x="838200" y="400050"/>
                </a:lnTo>
                <a:lnTo>
                  <a:pt x="838200" y="406400"/>
                </a:lnTo>
                <a:lnTo>
                  <a:pt x="831850" y="406400"/>
                </a:lnTo>
                <a:lnTo>
                  <a:pt x="831850" y="457200"/>
                </a:lnTo>
                <a:lnTo>
                  <a:pt x="844550" y="457200"/>
                </a:lnTo>
                <a:close/>
              </a:path>
              <a:path w="1346200" h="692150">
                <a:moveTo>
                  <a:pt x="825500" y="400050"/>
                </a:moveTo>
                <a:lnTo>
                  <a:pt x="812800" y="400050"/>
                </a:lnTo>
                <a:lnTo>
                  <a:pt x="812800" y="457200"/>
                </a:lnTo>
                <a:lnTo>
                  <a:pt x="825500" y="457200"/>
                </a:lnTo>
                <a:lnTo>
                  <a:pt x="825500" y="400050"/>
                </a:lnTo>
                <a:close/>
              </a:path>
              <a:path w="1346200" h="692150">
                <a:moveTo>
                  <a:pt x="793750" y="450850"/>
                </a:moveTo>
                <a:lnTo>
                  <a:pt x="793750" y="457200"/>
                </a:lnTo>
                <a:lnTo>
                  <a:pt x="800100" y="457200"/>
                </a:lnTo>
                <a:lnTo>
                  <a:pt x="793750" y="393700"/>
                </a:lnTo>
                <a:lnTo>
                  <a:pt x="793750" y="400050"/>
                </a:lnTo>
                <a:lnTo>
                  <a:pt x="787400" y="400050"/>
                </a:lnTo>
                <a:lnTo>
                  <a:pt x="787400" y="450850"/>
                </a:lnTo>
                <a:lnTo>
                  <a:pt x="793750" y="450850"/>
                </a:lnTo>
                <a:close/>
              </a:path>
              <a:path w="1346200" h="692150">
                <a:moveTo>
                  <a:pt x="806450" y="400050"/>
                </a:moveTo>
                <a:lnTo>
                  <a:pt x="800100" y="400050"/>
                </a:lnTo>
                <a:lnTo>
                  <a:pt x="793750" y="393700"/>
                </a:lnTo>
                <a:lnTo>
                  <a:pt x="800100" y="457200"/>
                </a:lnTo>
                <a:lnTo>
                  <a:pt x="800100" y="450850"/>
                </a:lnTo>
                <a:lnTo>
                  <a:pt x="806450" y="450850"/>
                </a:lnTo>
                <a:lnTo>
                  <a:pt x="806450" y="400050"/>
                </a:lnTo>
                <a:close/>
              </a:path>
              <a:path w="1346200" h="692150">
                <a:moveTo>
                  <a:pt x="742950" y="393700"/>
                </a:moveTo>
                <a:lnTo>
                  <a:pt x="742950" y="444500"/>
                </a:lnTo>
                <a:lnTo>
                  <a:pt x="749300" y="450850"/>
                </a:lnTo>
                <a:lnTo>
                  <a:pt x="755650" y="450850"/>
                </a:lnTo>
                <a:lnTo>
                  <a:pt x="755650" y="444500"/>
                </a:lnTo>
                <a:lnTo>
                  <a:pt x="762000" y="444500"/>
                </a:lnTo>
                <a:lnTo>
                  <a:pt x="762000" y="425450"/>
                </a:lnTo>
                <a:lnTo>
                  <a:pt x="768350" y="425450"/>
                </a:lnTo>
                <a:lnTo>
                  <a:pt x="762000" y="406400"/>
                </a:lnTo>
                <a:lnTo>
                  <a:pt x="768350" y="425450"/>
                </a:lnTo>
                <a:lnTo>
                  <a:pt x="774700" y="450850"/>
                </a:lnTo>
                <a:lnTo>
                  <a:pt x="774700" y="393700"/>
                </a:lnTo>
                <a:lnTo>
                  <a:pt x="768350" y="393700"/>
                </a:lnTo>
                <a:lnTo>
                  <a:pt x="768350" y="400050"/>
                </a:lnTo>
                <a:lnTo>
                  <a:pt x="762000" y="400050"/>
                </a:lnTo>
                <a:lnTo>
                  <a:pt x="762000" y="419100"/>
                </a:lnTo>
                <a:lnTo>
                  <a:pt x="762000" y="400050"/>
                </a:lnTo>
                <a:lnTo>
                  <a:pt x="755650" y="400050"/>
                </a:lnTo>
                <a:lnTo>
                  <a:pt x="755650" y="393700"/>
                </a:lnTo>
                <a:lnTo>
                  <a:pt x="742950" y="393700"/>
                </a:lnTo>
                <a:close/>
              </a:path>
              <a:path w="1346200" h="692150">
                <a:moveTo>
                  <a:pt x="730250" y="387350"/>
                </a:moveTo>
                <a:lnTo>
                  <a:pt x="717550" y="387350"/>
                </a:lnTo>
                <a:lnTo>
                  <a:pt x="717550" y="444500"/>
                </a:lnTo>
                <a:lnTo>
                  <a:pt x="723900" y="444500"/>
                </a:lnTo>
                <a:lnTo>
                  <a:pt x="723900" y="450850"/>
                </a:lnTo>
                <a:lnTo>
                  <a:pt x="730250" y="444500"/>
                </a:lnTo>
                <a:lnTo>
                  <a:pt x="736600" y="444500"/>
                </a:lnTo>
                <a:lnTo>
                  <a:pt x="736600" y="393700"/>
                </a:lnTo>
                <a:lnTo>
                  <a:pt x="730250" y="393700"/>
                </a:lnTo>
                <a:lnTo>
                  <a:pt x="730250" y="387350"/>
                </a:lnTo>
                <a:close/>
              </a:path>
              <a:path w="1346200" h="692150">
                <a:moveTo>
                  <a:pt x="698500" y="444500"/>
                </a:moveTo>
                <a:lnTo>
                  <a:pt x="711200" y="444500"/>
                </a:lnTo>
                <a:lnTo>
                  <a:pt x="711200" y="387350"/>
                </a:lnTo>
                <a:lnTo>
                  <a:pt x="704850" y="387350"/>
                </a:lnTo>
                <a:lnTo>
                  <a:pt x="698500" y="381000"/>
                </a:lnTo>
                <a:lnTo>
                  <a:pt x="698500" y="387350"/>
                </a:lnTo>
                <a:lnTo>
                  <a:pt x="692150" y="387350"/>
                </a:lnTo>
                <a:lnTo>
                  <a:pt x="692150" y="444500"/>
                </a:lnTo>
                <a:lnTo>
                  <a:pt x="698500" y="444500"/>
                </a:lnTo>
                <a:close/>
              </a:path>
              <a:path w="1346200" h="692150">
                <a:moveTo>
                  <a:pt x="666750" y="381000"/>
                </a:moveTo>
                <a:lnTo>
                  <a:pt x="666750" y="438150"/>
                </a:lnTo>
                <a:lnTo>
                  <a:pt x="673100" y="444500"/>
                </a:lnTo>
                <a:lnTo>
                  <a:pt x="679450" y="444500"/>
                </a:lnTo>
                <a:lnTo>
                  <a:pt x="679450" y="438150"/>
                </a:lnTo>
                <a:lnTo>
                  <a:pt x="685800" y="438150"/>
                </a:lnTo>
                <a:lnTo>
                  <a:pt x="685800" y="387350"/>
                </a:lnTo>
                <a:lnTo>
                  <a:pt x="679450" y="387350"/>
                </a:lnTo>
                <a:lnTo>
                  <a:pt x="679450" y="381000"/>
                </a:lnTo>
                <a:lnTo>
                  <a:pt x="666750" y="381000"/>
                </a:lnTo>
                <a:close/>
              </a:path>
              <a:path w="1346200" h="692150">
                <a:moveTo>
                  <a:pt x="660400" y="400050"/>
                </a:moveTo>
                <a:lnTo>
                  <a:pt x="654050" y="393700"/>
                </a:lnTo>
                <a:lnTo>
                  <a:pt x="654050" y="381000"/>
                </a:lnTo>
                <a:lnTo>
                  <a:pt x="647700" y="374650"/>
                </a:lnTo>
                <a:lnTo>
                  <a:pt x="641350" y="374650"/>
                </a:lnTo>
                <a:lnTo>
                  <a:pt x="641350" y="381000"/>
                </a:lnTo>
                <a:lnTo>
                  <a:pt x="635000" y="381000"/>
                </a:lnTo>
                <a:lnTo>
                  <a:pt x="635000" y="431800"/>
                </a:lnTo>
                <a:lnTo>
                  <a:pt x="641350" y="438150"/>
                </a:lnTo>
                <a:lnTo>
                  <a:pt x="654050" y="438150"/>
                </a:lnTo>
                <a:lnTo>
                  <a:pt x="654050" y="431800"/>
                </a:lnTo>
                <a:lnTo>
                  <a:pt x="660400" y="431800"/>
                </a:lnTo>
                <a:lnTo>
                  <a:pt x="660400" y="400050"/>
                </a:lnTo>
                <a:close/>
              </a:path>
              <a:path w="1346200" h="692150">
                <a:moveTo>
                  <a:pt x="615950" y="438150"/>
                </a:moveTo>
                <a:lnTo>
                  <a:pt x="622300" y="438150"/>
                </a:lnTo>
                <a:lnTo>
                  <a:pt x="628650" y="431800"/>
                </a:lnTo>
                <a:lnTo>
                  <a:pt x="628650" y="374650"/>
                </a:lnTo>
                <a:lnTo>
                  <a:pt x="609600" y="374650"/>
                </a:lnTo>
                <a:lnTo>
                  <a:pt x="609600" y="431800"/>
                </a:lnTo>
                <a:lnTo>
                  <a:pt x="615950" y="438150"/>
                </a:lnTo>
                <a:close/>
              </a:path>
              <a:path w="1346200" h="692150">
                <a:moveTo>
                  <a:pt x="622300" y="273050"/>
                </a:moveTo>
                <a:lnTo>
                  <a:pt x="609600" y="273050"/>
                </a:lnTo>
                <a:lnTo>
                  <a:pt x="609600" y="285750"/>
                </a:lnTo>
                <a:lnTo>
                  <a:pt x="603250" y="285750"/>
                </a:lnTo>
                <a:lnTo>
                  <a:pt x="609600" y="292100"/>
                </a:lnTo>
                <a:lnTo>
                  <a:pt x="609600" y="336550"/>
                </a:lnTo>
                <a:lnTo>
                  <a:pt x="628650" y="336550"/>
                </a:lnTo>
                <a:lnTo>
                  <a:pt x="628650" y="279400"/>
                </a:lnTo>
                <a:lnTo>
                  <a:pt x="622300" y="279400"/>
                </a:lnTo>
                <a:lnTo>
                  <a:pt x="622300" y="273050"/>
                </a:lnTo>
                <a:close/>
              </a:path>
              <a:path w="1346200" h="692150">
                <a:moveTo>
                  <a:pt x="603250" y="393700"/>
                </a:moveTo>
                <a:lnTo>
                  <a:pt x="596900" y="387350"/>
                </a:lnTo>
                <a:lnTo>
                  <a:pt x="596900" y="368300"/>
                </a:lnTo>
                <a:lnTo>
                  <a:pt x="584200" y="368300"/>
                </a:lnTo>
                <a:lnTo>
                  <a:pt x="577850" y="374650"/>
                </a:lnTo>
                <a:lnTo>
                  <a:pt x="577850" y="431800"/>
                </a:lnTo>
                <a:lnTo>
                  <a:pt x="596900" y="431800"/>
                </a:lnTo>
                <a:lnTo>
                  <a:pt x="596900" y="425450"/>
                </a:lnTo>
                <a:lnTo>
                  <a:pt x="603250" y="425450"/>
                </a:lnTo>
                <a:lnTo>
                  <a:pt x="603250" y="393700"/>
                </a:lnTo>
                <a:close/>
              </a:path>
              <a:path w="1346200" h="692150">
                <a:moveTo>
                  <a:pt x="577850" y="133350"/>
                </a:moveTo>
                <a:lnTo>
                  <a:pt x="577850" y="139700"/>
                </a:lnTo>
                <a:lnTo>
                  <a:pt x="584200" y="146050"/>
                </a:lnTo>
                <a:lnTo>
                  <a:pt x="577850" y="82550"/>
                </a:lnTo>
                <a:lnTo>
                  <a:pt x="577850" y="88900"/>
                </a:lnTo>
                <a:lnTo>
                  <a:pt x="571500" y="88900"/>
                </a:lnTo>
                <a:lnTo>
                  <a:pt x="571500" y="133350"/>
                </a:lnTo>
                <a:lnTo>
                  <a:pt x="577850" y="133350"/>
                </a:lnTo>
                <a:close/>
              </a:path>
              <a:path w="1346200" h="692150">
                <a:moveTo>
                  <a:pt x="596900" y="88900"/>
                </a:moveTo>
                <a:lnTo>
                  <a:pt x="590550" y="82550"/>
                </a:lnTo>
                <a:lnTo>
                  <a:pt x="577850" y="82550"/>
                </a:lnTo>
                <a:lnTo>
                  <a:pt x="584200" y="146050"/>
                </a:lnTo>
                <a:lnTo>
                  <a:pt x="590550" y="146050"/>
                </a:lnTo>
                <a:lnTo>
                  <a:pt x="590550" y="139700"/>
                </a:lnTo>
                <a:lnTo>
                  <a:pt x="596900" y="139700"/>
                </a:lnTo>
                <a:lnTo>
                  <a:pt x="596900" y="88900"/>
                </a:lnTo>
                <a:close/>
              </a:path>
              <a:path w="1346200" h="692150">
                <a:moveTo>
                  <a:pt x="571500" y="374650"/>
                </a:moveTo>
                <a:lnTo>
                  <a:pt x="565150" y="374650"/>
                </a:lnTo>
                <a:lnTo>
                  <a:pt x="565150" y="361950"/>
                </a:lnTo>
                <a:lnTo>
                  <a:pt x="552450" y="361950"/>
                </a:lnTo>
                <a:lnTo>
                  <a:pt x="552450" y="368300"/>
                </a:lnTo>
                <a:lnTo>
                  <a:pt x="546100" y="368300"/>
                </a:lnTo>
                <a:lnTo>
                  <a:pt x="546100" y="425450"/>
                </a:lnTo>
                <a:lnTo>
                  <a:pt x="552450" y="425450"/>
                </a:lnTo>
                <a:lnTo>
                  <a:pt x="552450" y="431800"/>
                </a:lnTo>
                <a:lnTo>
                  <a:pt x="565150" y="431800"/>
                </a:lnTo>
                <a:lnTo>
                  <a:pt x="565150" y="425450"/>
                </a:lnTo>
                <a:lnTo>
                  <a:pt x="571500" y="425450"/>
                </a:lnTo>
                <a:lnTo>
                  <a:pt x="571500" y="374650"/>
                </a:lnTo>
                <a:close/>
              </a:path>
              <a:path w="1346200" h="692150">
                <a:moveTo>
                  <a:pt x="520700" y="425450"/>
                </a:moveTo>
                <a:lnTo>
                  <a:pt x="533400" y="425450"/>
                </a:lnTo>
                <a:lnTo>
                  <a:pt x="539750" y="419100"/>
                </a:lnTo>
                <a:lnTo>
                  <a:pt x="539750" y="368300"/>
                </a:lnTo>
                <a:lnTo>
                  <a:pt x="533400" y="361950"/>
                </a:lnTo>
                <a:lnTo>
                  <a:pt x="514350" y="361950"/>
                </a:lnTo>
                <a:lnTo>
                  <a:pt x="514350" y="419100"/>
                </a:lnTo>
                <a:lnTo>
                  <a:pt x="520700" y="425450"/>
                </a:lnTo>
                <a:close/>
              </a:path>
              <a:path w="1346200" h="692150">
                <a:moveTo>
                  <a:pt x="508000" y="381000"/>
                </a:moveTo>
                <a:lnTo>
                  <a:pt x="501650" y="374650"/>
                </a:lnTo>
                <a:lnTo>
                  <a:pt x="501650" y="355600"/>
                </a:lnTo>
                <a:lnTo>
                  <a:pt x="482600" y="355600"/>
                </a:lnTo>
                <a:lnTo>
                  <a:pt x="482600" y="419100"/>
                </a:lnTo>
                <a:lnTo>
                  <a:pt x="488950" y="425450"/>
                </a:lnTo>
                <a:lnTo>
                  <a:pt x="501650" y="425450"/>
                </a:lnTo>
                <a:lnTo>
                  <a:pt x="501650" y="419100"/>
                </a:lnTo>
                <a:lnTo>
                  <a:pt x="508000" y="412750"/>
                </a:lnTo>
                <a:lnTo>
                  <a:pt x="508000" y="381000"/>
                </a:lnTo>
                <a:close/>
              </a:path>
              <a:path w="1346200" h="692150">
                <a:moveTo>
                  <a:pt x="450850" y="355600"/>
                </a:moveTo>
                <a:lnTo>
                  <a:pt x="444500" y="355600"/>
                </a:lnTo>
                <a:lnTo>
                  <a:pt x="444500" y="412750"/>
                </a:lnTo>
                <a:lnTo>
                  <a:pt x="450850" y="419100"/>
                </a:lnTo>
                <a:lnTo>
                  <a:pt x="469900" y="419100"/>
                </a:lnTo>
                <a:lnTo>
                  <a:pt x="469900" y="355600"/>
                </a:lnTo>
                <a:lnTo>
                  <a:pt x="463550" y="355600"/>
                </a:lnTo>
                <a:lnTo>
                  <a:pt x="463550" y="349250"/>
                </a:lnTo>
                <a:lnTo>
                  <a:pt x="450850" y="349250"/>
                </a:lnTo>
                <a:lnTo>
                  <a:pt x="450850" y="355600"/>
                </a:lnTo>
                <a:close/>
              </a:path>
              <a:path w="1346200" h="692150">
                <a:moveTo>
                  <a:pt x="412750" y="412750"/>
                </a:moveTo>
                <a:lnTo>
                  <a:pt x="412750" y="419100"/>
                </a:lnTo>
                <a:lnTo>
                  <a:pt x="419100" y="419100"/>
                </a:lnTo>
                <a:lnTo>
                  <a:pt x="412750" y="342900"/>
                </a:lnTo>
                <a:lnTo>
                  <a:pt x="412750" y="349250"/>
                </a:lnTo>
                <a:lnTo>
                  <a:pt x="406400" y="349250"/>
                </a:lnTo>
                <a:lnTo>
                  <a:pt x="406400" y="406400"/>
                </a:lnTo>
                <a:lnTo>
                  <a:pt x="412750" y="412750"/>
                </a:lnTo>
                <a:close/>
              </a:path>
              <a:path w="1346200" h="692150">
                <a:moveTo>
                  <a:pt x="425450" y="342900"/>
                </a:moveTo>
                <a:lnTo>
                  <a:pt x="412750" y="342900"/>
                </a:lnTo>
                <a:lnTo>
                  <a:pt x="419100" y="419100"/>
                </a:lnTo>
                <a:lnTo>
                  <a:pt x="425450" y="419100"/>
                </a:lnTo>
                <a:lnTo>
                  <a:pt x="431800" y="412750"/>
                </a:lnTo>
                <a:lnTo>
                  <a:pt x="431800" y="349250"/>
                </a:lnTo>
                <a:lnTo>
                  <a:pt x="425450" y="349250"/>
                </a:lnTo>
                <a:lnTo>
                  <a:pt x="425450" y="342900"/>
                </a:lnTo>
                <a:close/>
              </a:path>
              <a:path w="1346200" h="692150">
                <a:moveTo>
                  <a:pt x="381000" y="336550"/>
                </a:moveTo>
                <a:lnTo>
                  <a:pt x="374650" y="342900"/>
                </a:lnTo>
                <a:lnTo>
                  <a:pt x="368300" y="342900"/>
                </a:lnTo>
                <a:lnTo>
                  <a:pt x="368300" y="406400"/>
                </a:lnTo>
                <a:lnTo>
                  <a:pt x="374650" y="406400"/>
                </a:lnTo>
                <a:lnTo>
                  <a:pt x="374650" y="412750"/>
                </a:lnTo>
                <a:lnTo>
                  <a:pt x="393700" y="412750"/>
                </a:lnTo>
                <a:lnTo>
                  <a:pt x="393700" y="342900"/>
                </a:lnTo>
                <a:lnTo>
                  <a:pt x="381000" y="342900"/>
                </a:lnTo>
                <a:lnTo>
                  <a:pt x="381000" y="336550"/>
                </a:lnTo>
                <a:close/>
              </a:path>
              <a:path w="1346200" h="692150">
                <a:moveTo>
                  <a:pt x="355600" y="342900"/>
                </a:moveTo>
                <a:lnTo>
                  <a:pt x="349250" y="342900"/>
                </a:lnTo>
                <a:lnTo>
                  <a:pt x="349250" y="336550"/>
                </a:lnTo>
                <a:lnTo>
                  <a:pt x="330200" y="336550"/>
                </a:lnTo>
                <a:lnTo>
                  <a:pt x="330200" y="406400"/>
                </a:lnTo>
                <a:lnTo>
                  <a:pt x="336550" y="406400"/>
                </a:lnTo>
                <a:lnTo>
                  <a:pt x="336550" y="412750"/>
                </a:lnTo>
                <a:lnTo>
                  <a:pt x="349250" y="412750"/>
                </a:lnTo>
                <a:lnTo>
                  <a:pt x="349250" y="406400"/>
                </a:lnTo>
                <a:lnTo>
                  <a:pt x="355600" y="406400"/>
                </a:lnTo>
                <a:lnTo>
                  <a:pt x="355600" y="342900"/>
                </a:lnTo>
                <a:close/>
              </a:path>
              <a:path w="1346200" h="692150">
                <a:moveTo>
                  <a:pt x="1339850" y="419100"/>
                </a:moveTo>
                <a:lnTo>
                  <a:pt x="1333500" y="419100"/>
                </a:lnTo>
                <a:lnTo>
                  <a:pt x="1333500" y="444500"/>
                </a:lnTo>
                <a:lnTo>
                  <a:pt x="1339850" y="450850"/>
                </a:lnTo>
                <a:lnTo>
                  <a:pt x="1333500" y="438150"/>
                </a:lnTo>
                <a:lnTo>
                  <a:pt x="1339850" y="450850"/>
                </a:lnTo>
                <a:lnTo>
                  <a:pt x="1339850" y="419100"/>
                </a:lnTo>
                <a:close/>
              </a:path>
              <a:path w="1346200" h="692150">
                <a:moveTo>
                  <a:pt x="1308100" y="412750"/>
                </a:moveTo>
                <a:lnTo>
                  <a:pt x="1301750" y="412750"/>
                </a:lnTo>
                <a:lnTo>
                  <a:pt x="1301750" y="444500"/>
                </a:lnTo>
                <a:lnTo>
                  <a:pt x="1308100" y="444500"/>
                </a:lnTo>
                <a:lnTo>
                  <a:pt x="1308100" y="412750"/>
                </a:lnTo>
                <a:close/>
              </a:path>
              <a:path w="1346200" h="692150">
                <a:moveTo>
                  <a:pt x="1289050" y="438150"/>
                </a:moveTo>
                <a:lnTo>
                  <a:pt x="1289050" y="419100"/>
                </a:lnTo>
                <a:lnTo>
                  <a:pt x="1282700" y="412750"/>
                </a:lnTo>
                <a:lnTo>
                  <a:pt x="1282700" y="406400"/>
                </a:lnTo>
                <a:lnTo>
                  <a:pt x="1270000" y="406400"/>
                </a:lnTo>
                <a:lnTo>
                  <a:pt x="1270000" y="438150"/>
                </a:lnTo>
                <a:lnTo>
                  <a:pt x="1276350" y="438150"/>
                </a:lnTo>
                <a:lnTo>
                  <a:pt x="1276350" y="412750"/>
                </a:lnTo>
                <a:lnTo>
                  <a:pt x="1282700" y="425450"/>
                </a:lnTo>
                <a:lnTo>
                  <a:pt x="1282700" y="438150"/>
                </a:lnTo>
                <a:lnTo>
                  <a:pt x="1289050" y="438150"/>
                </a:lnTo>
                <a:close/>
              </a:path>
              <a:path w="1346200" h="692150">
                <a:moveTo>
                  <a:pt x="1276350" y="419100"/>
                </a:moveTo>
                <a:lnTo>
                  <a:pt x="1276350" y="425450"/>
                </a:lnTo>
                <a:lnTo>
                  <a:pt x="1282700" y="425450"/>
                </a:lnTo>
                <a:lnTo>
                  <a:pt x="1276350" y="412750"/>
                </a:lnTo>
                <a:lnTo>
                  <a:pt x="1276350" y="419100"/>
                </a:lnTo>
                <a:close/>
              </a:path>
              <a:path w="1346200" h="692150">
                <a:moveTo>
                  <a:pt x="1263650" y="406400"/>
                </a:moveTo>
                <a:lnTo>
                  <a:pt x="1257300" y="400050"/>
                </a:lnTo>
                <a:lnTo>
                  <a:pt x="1257300" y="438150"/>
                </a:lnTo>
                <a:lnTo>
                  <a:pt x="1263650" y="438150"/>
                </a:lnTo>
                <a:lnTo>
                  <a:pt x="1263650" y="406400"/>
                </a:lnTo>
                <a:close/>
              </a:path>
              <a:path w="1346200" h="692150">
                <a:moveTo>
                  <a:pt x="1250950" y="400050"/>
                </a:moveTo>
                <a:lnTo>
                  <a:pt x="1244600" y="400050"/>
                </a:lnTo>
                <a:lnTo>
                  <a:pt x="1244600" y="438150"/>
                </a:lnTo>
                <a:lnTo>
                  <a:pt x="1250950" y="438150"/>
                </a:lnTo>
                <a:lnTo>
                  <a:pt x="1250950" y="400050"/>
                </a:lnTo>
                <a:close/>
              </a:path>
              <a:path w="1346200" h="692150">
                <a:moveTo>
                  <a:pt x="1238250" y="349250"/>
                </a:moveTo>
                <a:lnTo>
                  <a:pt x="1238250" y="361950"/>
                </a:lnTo>
                <a:lnTo>
                  <a:pt x="1238250" y="355600"/>
                </a:lnTo>
                <a:lnTo>
                  <a:pt x="1231900" y="355600"/>
                </a:lnTo>
                <a:lnTo>
                  <a:pt x="1231900" y="336550"/>
                </a:lnTo>
                <a:lnTo>
                  <a:pt x="1225550" y="336550"/>
                </a:lnTo>
                <a:lnTo>
                  <a:pt x="1225550" y="342900"/>
                </a:lnTo>
                <a:lnTo>
                  <a:pt x="1231900" y="368300"/>
                </a:lnTo>
                <a:lnTo>
                  <a:pt x="1231900" y="374650"/>
                </a:lnTo>
                <a:lnTo>
                  <a:pt x="1238250" y="374650"/>
                </a:lnTo>
                <a:lnTo>
                  <a:pt x="1238250" y="368300"/>
                </a:lnTo>
                <a:lnTo>
                  <a:pt x="1244600" y="374650"/>
                </a:lnTo>
                <a:lnTo>
                  <a:pt x="1238250" y="342900"/>
                </a:lnTo>
                <a:lnTo>
                  <a:pt x="1238250" y="349250"/>
                </a:lnTo>
                <a:close/>
              </a:path>
              <a:path w="1346200" h="692150">
                <a:moveTo>
                  <a:pt x="1238250" y="400050"/>
                </a:moveTo>
                <a:lnTo>
                  <a:pt x="1231900" y="400050"/>
                </a:lnTo>
                <a:lnTo>
                  <a:pt x="1231900" y="431800"/>
                </a:lnTo>
                <a:lnTo>
                  <a:pt x="1238250" y="431800"/>
                </a:lnTo>
                <a:lnTo>
                  <a:pt x="1238250" y="400050"/>
                </a:lnTo>
                <a:close/>
              </a:path>
              <a:path w="1346200" h="692150">
                <a:moveTo>
                  <a:pt x="1225550" y="393700"/>
                </a:moveTo>
                <a:lnTo>
                  <a:pt x="1219200" y="393700"/>
                </a:lnTo>
                <a:lnTo>
                  <a:pt x="1219200" y="431800"/>
                </a:lnTo>
                <a:lnTo>
                  <a:pt x="1225550" y="431800"/>
                </a:lnTo>
                <a:lnTo>
                  <a:pt x="1225550" y="393700"/>
                </a:lnTo>
                <a:close/>
              </a:path>
              <a:path w="1346200" h="692150">
                <a:moveTo>
                  <a:pt x="1212850" y="393700"/>
                </a:moveTo>
                <a:lnTo>
                  <a:pt x="1206500" y="393700"/>
                </a:lnTo>
                <a:lnTo>
                  <a:pt x="1206500" y="425450"/>
                </a:lnTo>
                <a:lnTo>
                  <a:pt x="1212850" y="431800"/>
                </a:lnTo>
                <a:lnTo>
                  <a:pt x="1212850" y="393700"/>
                </a:lnTo>
                <a:close/>
              </a:path>
              <a:path w="1346200" h="692150">
                <a:moveTo>
                  <a:pt x="1200150" y="387350"/>
                </a:moveTo>
                <a:lnTo>
                  <a:pt x="1193800" y="387350"/>
                </a:lnTo>
                <a:lnTo>
                  <a:pt x="1193800" y="425450"/>
                </a:lnTo>
                <a:lnTo>
                  <a:pt x="1200150" y="425450"/>
                </a:lnTo>
                <a:lnTo>
                  <a:pt x="1200150" y="387350"/>
                </a:lnTo>
                <a:close/>
              </a:path>
              <a:path w="1346200" h="692150">
                <a:moveTo>
                  <a:pt x="1187450" y="387350"/>
                </a:moveTo>
                <a:lnTo>
                  <a:pt x="1181100" y="387350"/>
                </a:lnTo>
                <a:lnTo>
                  <a:pt x="1181100" y="425450"/>
                </a:lnTo>
                <a:lnTo>
                  <a:pt x="1187450" y="425450"/>
                </a:lnTo>
                <a:lnTo>
                  <a:pt x="1187450" y="387350"/>
                </a:lnTo>
                <a:close/>
              </a:path>
              <a:path w="1346200" h="692150">
                <a:moveTo>
                  <a:pt x="1174750" y="387350"/>
                </a:moveTo>
                <a:lnTo>
                  <a:pt x="1168400" y="387350"/>
                </a:lnTo>
                <a:lnTo>
                  <a:pt x="1168400" y="425450"/>
                </a:lnTo>
                <a:lnTo>
                  <a:pt x="1174750" y="425450"/>
                </a:lnTo>
                <a:lnTo>
                  <a:pt x="1174750" y="387350"/>
                </a:lnTo>
                <a:close/>
              </a:path>
              <a:path w="1346200" h="692150">
                <a:moveTo>
                  <a:pt x="1162050" y="381000"/>
                </a:moveTo>
                <a:lnTo>
                  <a:pt x="1155700" y="381000"/>
                </a:lnTo>
                <a:lnTo>
                  <a:pt x="1155700" y="419100"/>
                </a:lnTo>
                <a:lnTo>
                  <a:pt x="1162050" y="419100"/>
                </a:lnTo>
                <a:lnTo>
                  <a:pt x="1162050" y="381000"/>
                </a:lnTo>
                <a:close/>
              </a:path>
              <a:path w="1346200" h="692150">
                <a:moveTo>
                  <a:pt x="1136650" y="419100"/>
                </a:moveTo>
                <a:lnTo>
                  <a:pt x="1136650" y="406400"/>
                </a:lnTo>
                <a:lnTo>
                  <a:pt x="1143000" y="406400"/>
                </a:lnTo>
                <a:lnTo>
                  <a:pt x="1136650" y="387350"/>
                </a:lnTo>
                <a:lnTo>
                  <a:pt x="1143000" y="406400"/>
                </a:lnTo>
                <a:lnTo>
                  <a:pt x="1143000" y="419100"/>
                </a:lnTo>
                <a:lnTo>
                  <a:pt x="1149350" y="419100"/>
                </a:lnTo>
                <a:lnTo>
                  <a:pt x="1149350" y="381000"/>
                </a:lnTo>
                <a:lnTo>
                  <a:pt x="1136650" y="381000"/>
                </a:lnTo>
                <a:lnTo>
                  <a:pt x="1136650" y="400050"/>
                </a:lnTo>
                <a:lnTo>
                  <a:pt x="1136650" y="381000"/>
                </a:lnTo>
                <a:lnTo>
                  <a:pt x="1130300" y="381000"/>
                </a:lnTo>
                <a:lnTo>
                  <a:pt x="1130300" y="374650"/>
                </a:lnTo>
                <a:lnTo>
                  <a:pt x="1130300" y="412750"/>
                </a:lnTo>
                <a:lnTo>
                  <a:pt x="1136650" y="419100"/>
                </a:lnTo>
                <a:close/>
              </a:path>
              <a:path w="1346200" h="692150">
                <a:moveTo>
                  <a:pt x="1104900" y="368300"/>
                </a:moveTo>
                <a:lnTo>
                  <a:pt x="1098550" y="368300"/>
                </a:lnTo>
                <a:lnTo>
                  <a:pt x="1098550" y="412750"/>
                </a:lnTo>
                <a:lnTo>
                  <a:pt x="1104900" y="412750"/>
                </a:lnTo>
                <a:lnTo>
                  <a:pt x="1104900" y="368300"/>
                </a:lnTo>
                <a:close/>
              </a:path>
              <a:path w="1346200" h="692150">
                <a:moveTo>
                  <a:pt x="1085850" y="635000"/>
                </a:moveTo>
                <a:lnTo>
                  <a:pt x="1085850" y="622300"/>
                </a:lnTo>
                <a:lnTo>
                  <a:pt x="1073150" y="622300"/>
                </a:lnTo>
                <a:lnTo>
                  <a:pt x="1085850" y="615950"/>
                </a:lnTo>
                <a:lnTo>
                  <a:pt x="1085850" y="584200"/>
                </a:lnTo>
                <a:lnTo>
                  <a:pt x="1028700" y="584200"/>
                </a:lnTo>
                <a:lnTo>
                  <a:pt x="1047750" y="622300"/>
                </a:lnTo>
                <a:lnTo>
                  <a:pt x="1066800" y="641350"/>
                </a:lnTo>
                <a:lnTo>
                  <a:pt x="1098550" y="660400"/>
                </a:lnTo>
                <a:lnTo>
                  <a:pt x="1104900" y="647700"/>
                </a:lnTo>
                <a:lnTo>
                  <a:pt x="1104900" y="641350"/>
                </a:lnTo>
                <a:lnTo>
                  <a:pt x="1111250" y="641350"/>
                </a:lnTo>
                <a:lnTo>
                  <a:pt x="1123950" y="635000"/>
                </a:lnTo>
                <a:lnTo>
                  <a:pt x="1085850" y="635000"/>
                </a:lnTo>
                <a:close/>
              </a:path>
              <a:path w="1346200" h="692150">
                <a:moveTo>
                  <a:pt x="1123950" y="654050"/>
                </a:moveTo>
                <a:lnTo>
                  <a:pt x="1123950" y="635000"/>
                </a:lnTo>
                <a:lnTo>
                  <a:pt x="1111250" y="641350"/>
                </a:lnTo>
                <a:lnTo>
                  <a:pt x="1111250" y="647700"/>
                </a:lnTo>
                <a:lnTo>
                  <a:pt x="1104900" y="647700"/>
                </a:lnTo>
                <a:lnTo>
                  <a:pt x="1098550" y="660400"/>
                </a:lnTo>
                <a:lnTo>
                  <a:pt x="1123950" y="654050"/>
                </a:lnTo>
                <a:close/>
              </a:path>
              <a:path w="1346200" h="692150">
                <a:moveTo>
                  <a:pt x="1155700" y="558800"/>
                </a:moveTo>
                <a:lnTo>
                  <a:pt x="1174750" y="558800"/>
                </a:lnTo>
                <a:lnTo>
                  <a:pt x="1174750" y="527050"/>
                </a:lnTo>
                <a:lnTo>
                  <a:pt x="1181100" y="527050"/>
                </a:lnTo>
                <a:lnTo>
                  <a:pt x="1181100" y="558800"/>
                </a:lnTo>
                <a:lnTo>
                  <a:pt x="1187450" y="558800"/>
                </a:lnTo>
                <a:lnTo>
                  <a:pt x="1187450" y="520700"/>
                </a:lnTo>
                <a:lnTo>
                  <a:pt x="1149350" y="520700"/>
                </a:lnTo>
                <a:lnTo>
                  <a:pt x="1149350" y="558800"/>
                </a:lnTo>
                <a:lnTo>
                  <a:pt x="1155700" y="558800"/>
                </a:lnTo>
                <a:close/>
              </a:path>
              <a:path w="1346200" h="692150">
                <a:moveTo>
                  <a:pt x="1123950" y="584200"/>
                </a:moveTo>
                <a:lnTo>
                  <a:pt x="1130300" y="622300"/>
                </a:lnTo>
                <a:lnTo>
                  <a:pt x="1143000" y="622300"/>
                </a:lnTo>
                <a:lnTo>
                  <a:pt x="1143000" y="641350"/>
                </a:lnTo>
                <a:lnTo>
                  <a:pt x="1168400" y="641350"/>
                </a:lnTo>
                <a:lnTo>
                  <a:pt x="1168400" y="635000"/>
                </a:lnTo>
                <a:lnTo>
                  <a:pt x="1149350" y="635000"/>
                </a:lnTo>
                <a:lnTo>
                  <a:pt x="1149350" y="622300"/>
                </a:lnTo>
                <a:lnTo>
                  <a:pt x="1155700" y="622300"/>
                </a:lnTo>
                <a:lnTo>
                  <a:pt x="1149350" y="603250"/>
                </a:lnTo>
                <a:lnTo>
                  <a:pt x="1155700" y="622300"/>
                </a:lnTo>
                <a:lnTo>
                  <a:pt x="1181100" y="622300"/>
                </a:lnTo>
                <a:lnTo>
                  <a:pt x="1181100" y="609600"/>
                </a:lnTo>
                <a:lnTo>
                  <a:pt x="1187450" y="615950"/>
                </a:lnTo>
                <a:lnTo>
                  <a:pt x="1187450" y="622300"/>
                </a:lnTo>
                <a:lnTo>
                  <a:pt x="1200150" y="622300"/>
                </a:lnTo>
                <a:lnTo>
                  <a:pt x="1200150" y="590550"/>
                </a:lnTo>
                <a:lnTo>
                  <a:pt x="1181100" y="590550"/>
                </a:lnTo>
                <a:lnTo>
                  <a:pt x="1181100" y="603250"/>
                </a:lnTo>
                <a:lnTo>
                  <a:pt x="1174750" y="596900"/>
                </a:lnTo>
                <a:lnTo>
                  <a:pt x="1174750" y="584200"/>
                </a:lnTo>
                <a:lnTo>
                  <a:pt x="1149350" y="584200"/>
                </a:lnTo>
                <a:lnTo>
                  <a:pt x="1149350" y="615950"/>
                </a:lnTo>
                <a:lnTo>
                  <a:pt x="1149350" y="596900"/>
                </a:lnTo>
                <a:lnTo>
                  <a:pt x="1143000" y="590550"/>
                </a:lnTo>
                <a:lnTo>
                  <a:pt x="1143000" y="584200"/>
                </a:lnTo>
                <a:lnTo>
                  <a:pt x="1123950" y="584200"/>
                </a:lnTo>
                <a:close/>
              </a:path>
              <a:path w="1346200" h="692150">
                <a:moveTo>
                  <a:pt x="1079500" y="400050"/>
                </a:moveTo>
                <a:lnTo>
                  <a:pt x="1079500" y="406400"/>
                </a:lnTo>
                <a:lnTo>
                  <a:pt x="1085850" y="406400"/>
                </a:lnTo>
                <a:lnTo>
                  <a:pt x="1079500" y="393700"/>
                </a:lnTo>
                <a:lnTo>
                  <a:pt x="1079500" y="400050"/>
                </a:lnTo>
                <a:close/>
              </a:path>
              <a:path w="1346200" h="692150">
                <a:moveTo>
                  <a:pt x="1073150" y="406400"/>
                </a:moveTo>
                <a:lnTo>
                  <a:pt x="1079500" y="406400"/>
                </a:lnTo>
                <a:lnTo>
                  <a:pt x="1079500" y="393700"/>
                </a:lnTo>
                <a:lnTo>
                  <a:pt x="1085850" y="406400"/>
                </a:lnTo>
                <a:lnTo>
                  <a:pt x="1079500" y="374650"/>
                </a:lnTo>
                <a:lnTo>
                  <a:pt x="1085850" y="406400"/>
                </a:lnTo>
                <a:lnTo>
                  <a:pt x="1085850" y="412750"/>
                </a:lnTo>
                <a:lnTo>
                  <a:pt x="1092200" y="412750"/>
                </a:lnTo>
                <a:lnTo>
                  <a:pt x="1092200" y="368300"/>
                </a:lnTo>
                <a:lnTo>
                  <a:pt x="1079500" y="368300"/>
                </a:lnTo>
                <a:lnTo>
                  <a:pt x="1079500" y="387350"/>
                </a:lnTo>
                <a:lnTo>
                  <a:pt x="1079500" y="368300"/>
                </a:lnTo>
                <a:lnTo>
                  <a:pt x="1073150" y="368300"/>
                </a:lnTo>
                <a:lnTo>
                  <a:pt x="1073150" y="361950"/>
                </a:lnTo>
                <a:lnTo>
                  <a:pt x="1066800" y="361950"/>
                </a:lnTo>
                <a:lnTo>
                  <a:pt x="1066800" y="406400"/>
                </a:lnTo>
                <a:lnTo>
                  <a:pt x="1073150" y="406400"/>
                </a:lnTo>
                <a:close/>
              </a:path>
              <a:path w="1346200" h="692150">
                <a:moveTo>
                  <a:pt x="1041400" y="400050"/>
                </a:moveTo>
                <a:lnTo>
                  <a:pt x="1047750" y="400050"/>
                </a:lnTo>
                <a:lnTo>
                  <a:pt x="1047750" y="387350"/>
                </a:lnTo>
                <a:lnTo>
                  <a:pt x="1054100" y="400050"/>
                </a:lnTo>
                <a:lnTo>
                  <a:pt x="1047750" y="368300"/>
                </a:lnTo>
                <a:lnTo>
                  <a:pt x="1054100" y="400050"/>
                </a:lnTo>
                <a:lnTo>
                  <a:pt x="1054100" y="406400"/>
                </a:lnTo>
                <a:lnTo>
                  <a:pt x="1060450" y="406400"/>
                </a:lnTo>
                <a:lnTo>
                  <a:pt x="1060450" y="361950"/>
                </a:lnTo>
                <a:lnTo>
                  <a:pt x="1047750" y="361950"/>
                </a:lnTo>
                <a:lnTo>
                  <a:pt x="1047750" y="381000"/>
                </a:lnTo>
                <a:lnTo>
                  <a:pt x="1047750" y="361950"/>
                </a:lnTo>
                <a:lnTo>
                  <a:pt x="1041400" y="361950"/>
                </a:lnTo>
                <a:lnTo>
                  <a:pt x="1041400" y="355600"/>
                </a:lnTo>
                <a:lnTo>
                  <a:pt x="1035050" y="355600"/>
                </a:lnTo>
                <a:lnTo>
                  <a:pt x="1035050" y="400050"/>
                </a:lnTo>
                <a:lnTo>
                  <a:pt x="1041400" y="400050"/>
                </a:lnTo>
                <a:close/>
              </a:path>
              <a:path w="1346200" h="692150">
                <a:moveTo>
                  <a:pt x="1028700" y="355600"/>
                </a:moveTo>
                <a:lnTo>
                  <a:pt x="1016000" y="355600"/>
                </a:lnTo>
                <a:lnTo>
                  <a:pt x="1016000" y="381000"/>
                </a:lnTo>
                <a:lnTo>
                  <a:pt x="1016000" y="355600"/>
                </a:lnTo>
                <a:lnTo>
                  <a:pt x="1009650" y="355600"/>
                </a:lnTo>
                <a:lnTo>
                  <a:pt x="1009650" y="349250"/>
                </a:lnTo>
                <a:lnTo>
                  <a:pt x="1003300" y="349250"/>
                </a:lnTo>
                <a:lnTo>
                  <a:pt x="1003300" y="400050"/>
                </a:lnTo>
                <a:lnTo>
                  <a:pt x="1009650" y="400050"/>
                </a:lnTo>
                <a:lnTo>
                  <a:pt x="1009650" y="393700"/>
                </a:lnTo>
                <a:lnTo>
                  <a:pt x="1016000" y="393700"/>
                </a:lnTo>
                <a:lnTo>
                  <a:pt x="1016000" y="387350"/>
                </a:lnTo>
                <a:lnTo>
                  <a:pt x="1022350" y="393700"/>
                </a:lnTo>
                <a:lnTo>
                  <a:pt x="1016000" y="368300"/>
                </a:lnTo>
                <a:lnTo>
                  <a:pt x="1016000" y="361950"/>
                </a:lnTo>
                <a:lnTo>
                  <a:pt x="1016000" y="368300"/>
                </a:lnTo>
                <a:lnTo>
                  <a:pt x="1022350" y="393700"/>
                </a:lnTo>
                <a:lnTo>
                  <a:pt x="1028700" y="400050"/>
                </a:lnTo>
                <a:lnTo>
                  <a:pt x="1028700" y="355600"/>
                </a:lnTo>
                <a:close/>
              </a:path>
              <a:path w="1346200" h="692150">
                <a:moveTo>
                  <a:pt x="1003300" y="209550"/>
                </a:moveTo>
                <a:lnTo>
                  <a:pt x="996950" y="209550"/>
                </a:lnTo>
                <a:lnTo>
                  <a:pt x="996950" y="254000"/>
                </a:lnTo>
                <a:lnTo>
                  <a:pt x="1009650" y="254000"/>
                </a:lnTo>
                <a:lnTo>
                  <a:pt x="1009650" y="247650"/>
                </a:lnTo>
                <a:lnTo>
                  <a:pt x="1016000" y="260350"/>
                </a:lnTo>
                <a:lnTo>
                  <a:pt x="1009650" y="228600"/>
                </a:lnTo>
                <a:lnTo>
                  <a:pt x="1016000" y="260350"/>
                </a:lnTo>
                <a:lnTo>
                  <a:pt x="1022350" y="260350"/>
                </a:lnTo>
                <a:lnTo>
                  <a:pt x="1022350" y="215900"/>
                </a:lnTo>
                <a:lnTo>
                  <a:pt x="1016000" y="215900"/>
                </a:lnTo>
                <a:lnTo>
                  <a:pt x="1009650" y="222250"/>
                </a:lnTo>
                <a:lnTo>
                  <a:pt x="1009650" y="241300"/>
                </a:lnTo>
                <a:lnTo>
                  <a:pt x="1009650" y="222250"/>
                </a:lnTo>
                <a:lnTo>
                  <a:pt x="1003300" y="215900"/>
                </a:lnTo>
                <a:lnTo>
                  <a:pt x="1003300" y="209550"/>
                </a:lnTo>
                <a:close/>
              </a:path>
              <a:path w="1346200" h="692150">
                <a:moveTo>
                  <a:pt x="996950" y="349250"/>
                </a:moveTo>
                <a:lnTo>
                  <a:pt x="984250" y="349250"/>
                </a:lnTo>
                <a:lnTo>
                  <a:pt x="984250" y="393700"/>
                </a:lnTo>
                <a:lnTo>
                  <a:pt x="996950" y="393700"/>
                </a:lnTo>
                <a:lnTo>
                  <a:pt x="996950" y="349250"/>
                </a:lnTo>
                <a:close/>
              </a:path>
              <a:path w="1346200" h="692150">
                <a:moveTo>
                  <a:pt x="977900" y="342900"/>
                </a:moveTo>
                <a:lnTo>
                  <a:pt x="971550" y="342900"/>
                </a:lnTo>
                <a:lnTo>
                  <a:pt x="971550" y="349250"/>
                </a:lnTo>
                <a:lnTo>
                  <a:pt x="965200" y="349250"/>
                </a:lnTo>
                <a:lnTo>
                  <a:pt x="965200" y="387350"/>
                </a:lnTo>
                <a:lnTo>
                  <a:pt x="971550" y="387350"/>
                </a:lnTo>
                <a:lnTo>
                  <a:pt x="971550" y="393700"/>
                </a:lnTo>
                <a:lnTo>
                  <a:pt x="977900" y="393700"/>
                </a:lnTo>
                <a:lnTo>
                  <a:pt x="977900" y="342900"/>
                </a:lnTo>
                <a:close/>
              </a:path>
              <a:path w="1346200" h="692150">
                <a:moveTo>
                  <a:pt x="965200" y="361950"/>
                </a:moveTo>
                <a:lnTo>
                  <a:pt x="958850" y="355600"/>
                </a:lnTo>
                <a:lnTo>
                  <a:pt x="958850" y="342900"/>
                </a:lnTo>
                <a:lnTo>
                  <a:pt x="952500" y="342900"/>
                </a:lnTo>
                <a:lnTo>
                  <a:pt x="952500" y="387350"/>
                </a:lnTo>
                <a:lnTo>
                  <a:pt x="965200" y="387350"/>
                </a:lnTo>
                <a:lnTo>
                  <a:pt x="965200" y="361950"/>
                </a:lnTo>
                <a:close/>
              </a:path>
              <a:path w="1346200" h="692150">
                <a:moveTo>
                  <a:pt x="908050" y="374650"/>
                </a:moveTo>
                <a:lnTo>
                  <a:pt x="908050" y="361950"/>
                </a:lnTo>
                <a:lnTo>
                  <a:pt x="914400" y="368300"/>
                </a:lnTo>
                <a:lnTo>
                  <a:pt x="908050" y="342900"/>
                </a:lnTo>
                <a:lnTo>
                  <a:pt x="914400" y="368300"/>
                </a:lnTo>
                <a:lnTo>
                  <a:pt x="914400" y="381000"/>
                </a:lnTo>
                <a:lnTo>
                  <a:pt x="920750" y="387350"/>
                </a:lnTo>
                <a:lnTo>
                  <a:pt x="920750" y="381000"/>
                </a:lnTo>
                <a:lnTo>
                  <a:pt x="927100" y="381000"/>
                </a:lnTo>
                <a:lnTo>
                  <a:pt x="927100" y="374650"/>
                </a:lnTo>
                <a:lnTo>
                  <a:pt x="933450" y="381000"/>
                </a:lnTo>
                <a:lnTo>
                  <a:pt x="927100" y="355600"/>
                </a:lnTo>
                <a:lnTo>
                  <a:pt x="927100" y="349250"/>
                </a:lnTo>
                <a:lnTo>
                  <a:pt x="933450" y="381000"/>
                </a:lnTo>
                <a:lnTo>
                  <a:pt x="933450" y="387350"/>
                </a:lnTo>
                <a:lnTo>
                  <a:pt x="939800" y="387350"/>
                </a:lnTo>
                <a:lnTo>
                  <a:pt x="946150" y="381000"/>
                </a:lnTo>
                <a:lnTo>
                  <a:pt x="946150" y="374650"/>
                </a:lnTo>
                <a:lnTo>
                  <a:pt x="952500" y="387350"/>
                </a:lnTo>
                <a:lnTo>
                  <a:pt x="946150" y="355600"/>
                </a:lnTo>
                <a:lnTo>
                  <a:pt x="946150" y="349250"/>
                </a:lnTo>
                <a:lnTo>
                  <a:pt x="946150" y="355600"/>
                </a:lnTo>
                <a:lnTo>
                  <a:pt x="952500" y="387350"/>
                </a:lnTo>
                <a:lnTo>
                  <a:pt x="946150" y="342900"/>
                </a:lnTo>
                <a:lnTo>
                  <a:pt x="946150" y="368300"/>
                </a:lnTo>
                <a:lnTo>
                  <a:pt x="946150" y="342900"/>
                </a:lnTo>
                <a:lnTo>
                  <a:pt x="939800" y="342900"/>
                </a:lnTo>
                <a:lnTo>
                  <a:pt x="939800" y="336550"/>
                </a:lnTo>
                <a:lnTo>
                  <a:pt x="933450" y="336550"/>
                </a:lnTo>
                <a:lnTo>
                  <a:pt x="933450" y="342900"/>
                </a:lnTo>
                <a:lnTo>
                  <a:pt x="927100" y="342900"/>
                </a:lnTo>
                <a:lnTo>
                  <a:pt x="927100" y="336550"/>
                </a:lnTo>
                <a:lnTo>
                  <a:pt x="927100" y="368300"/>
                </a:lnTo>
                <a:lnTo>
                  <a:pt x="927100" y="336550"/>
                </a:lnTo>
                <a:lnTo>
                  <a:pt x="908050" y="336550"/>
                </a:lnTo>
                <a:lnTo>
                  <a:pt x="908050" y="355600"/>
                </a:lnTo>
                <a:lnTo>
                  <a:pt x="908050" y="336550"/>
                </a:lnTo>
                <a:lnTo>
                  <a:pt x="901700" y="336550"/>
                </a:lnTo>
                <a:lnTo>
                  <a:pt x="901700" y="330200"/>
                </a:lnTo>
                <a:lnTo>
                  <a:pt x="895350" y="330200"/>
                </a:lnTo>
                <a:lnTo>
                  <a:pt x="895350" y="336550"/>
                </a:lnTo>
                <a:lnTo>
                  <a:pt x="901700" y="381000"/>
                </a:lnTo>
                <a:lnTo>
                  <a:pt x="908050" y="381000"/>
                </a:lnTo>
                <a:lnTo>
                  <a:pt x="908050" y="374650"/>
                </a:lnTo>
                <a:close/>
              </a:path>
              <a:path w="1346200" h="692150">
                <a:moveTo>
                  <a:pt x="857250" y="374650"/>
                </a:moveTo>
                <a:lnTo>
                  <a:pt x="863600" y="374650"/>
                </a:lnTo>
                <a:lnTo>
                  <a:pt x="869950" y="368300"/>
                </a:lnTo>
                <a:lnTo>
                  <a:pt x="869950" y="374650"/>
                </a:lnTo>
                <a:lnTo>
                  <a:pt x="876300" y="374650"/>
                </a:lnTo>
                <a:lnTo>
                  <a:pt x="869950" y="349250"/>
                </a:lnTo>
                <a:lnTo>
                  <a:pt x="876300" y="374650"/>
                </a:lnTo>
                <a:lnTo>
                  <a:pt x="876300" y="381000"/>
                </a:lnTo>
                <a:lnTo>
                  <a:pt x="882650" y="381000"/>
                </a:lnTo>
                <a:lnTo>
                  <a:pt x="882650" y="374650"/>
                </a:lnTo>
                <a:lnTo>
                  <a:pt x="889000" y="374650"/>
                </a:lnTo>
                <a:lnTo>
                  <a:pt x="889000" y="368300"/>
                </a:lnTo>
                <a:lnTo>
                  <a:pt x="895350" y="374650"/>
                </a:lnTo>
                <a:lnTo>
                  <a:pt x="889000" y="349250"/>
                </a:lnTo>
                <a:lnTo>
                  <a:pt x="889000" y="342900"/>
                </a:lnTo>
                <a:lnTo>
                  <a:pt x="889000" y="349250"/>
                </a:lnTo>
                <a:lnTo>
                  <a:pt x="895350" y="374650"/>
                </a:lnTo>
                <a:lnTo>
                  <a:pt x="895350" y="381000"/>
                </a:lnTo>
                <a:lnTo>
                  <a:pt x="901700" y="381000"/>
                </a:lnTo>
                <a:lnTo>
                  <a:pt x="895350" y="336550"/>
                </a:lnTo>
                <a:lnTo>
                  <a:pt x="889000" y="336550"/>
                </a:lnTo>
                <a:lnTo>
                  <a:pt x="889000" y="361950"/>
                </a:lnTo>
                <a:lnTo>
                  <a:pt x="889000" y="336550"/>
                </a:lnTo>
                <a:lnTo>
                  <a:pt x="882650" y="330200"/>
                </a:lnTo>
                <a:lnTo>
                  <a:pt x="882650" y="323850"/>
                </a:lnTo>
                <a:lnTo>
                  <a:pt x="876300" y="323850"/>
                </a:lnTo>
                <a:lnTo>
                  <a:pt x="876300" y="330200"/>
                </a:lnTo>
                <a:lnTo>
                  <a:pt x="869950" y="330200"/>
                </a:lnTo>
                <a:lnTo>
                  <a:pt x="869950" y="361950"/>
                </a:lnTo>
                <a:lnTo>
                  <a:pt x="869950" y="342900"/>
                </a:lnTo>
                <a:lnTo>
                  <a:pt x="863600" y="336550"/>
                </a:lnTo>
                <a:lnTo>
                  <a:pt x="863600" y="323850"/>
                </a:lnTo>
                <a:lnTo>
                  <a:pt x="850900" y="323850"/>
                </a:lnTo>
                <a:lnTo>
                  <a:pt x="850900" y="374650"/>
                </a:lnTo>
                <a:lnTo>
                  <a:pt x="857250" y="374650"/>
                </a:lnTo>
                <a:close/>
              </a:path>
              <a:path w="1346200" h="692150">
                <a:moveTo>
                  <a:pt x="844550" y="317500"/>
                </a:moveTo>
                <a:lnTo>
                  <a:pt x="831850" y="317500"/>
                </a:lnTo>
                <a:lnTo>
                  <a:pt x="831850" y="368300"/>
                </a:lnTo>
                <a:lnTo>
                  <a:pt x="838200" y="374650"/>
                </a:lnTo>
                <a:lnTo>
                  <a:pt x="844550" y="374650"/>
                </a:lnTo>
                <a:lnTo>
                  <a:pt x="844550" y="317500"/>
                </a:lnTo>
                <a:close/>
              </a:path>
              <a:path w="1346200" h="692150">
                <a:moveTo>
                  <a:pt x="819150" y="311150"/>
                </a:moveTo>
                <a:lnTo>
                  <a:pt x="812800" y="311150"/>
                </a:lnTo>
                <a:lnTo>
                  <a:pt x="812800" y="317500"/>
                </a:lnTo>
                <a:lnTo>
                  <a:pt x="806450" y="317500"/>
                </a:lnTo>
                <a:lnTo>
                  <a:pt x="806450" y="361950"/>
                </a:lnTo>
                <a:lnTo>
                  <a:pt x="812800" y="361950"/>
                </a:lnTo>
                <a:lnTo>
                  <a:pt x="812800" y="368300"/>
                </a:lnTo>
                <a:lnTo>
                  <a:pt x="825500" y="368300"/>
                </a:lnTo>
                <a:lnTo>
                  <a:pt x="825500" y="317500"/>
                </a:lnTo>
                <a:lnTo>
                  <a:pt x="819150" y="317500"/>
                </a:lnTo>
                <a:lnTo>
                  <a:pt x="819150" y="311150"/>
                </a:lnTo>
                <a:close/>
              </a:path>
              <a:path w="1346200" h="692150">
                <a:moveTo>
                  <a:pt x="793750" y="361950"/>
                </a:moveTo>
                <a:lnTo>
                  <a:pt x="800100" y="368300"/>
                </a:lnTo>
                <a:lnTo>
                  <a:pt x="800100" y="361950"/>
                </a:lnTo>
                <a:lnTo>
                  <a:pt x="806450" y="361950"/>
                </a:lnTo>
                <a:lnTo>
                  <a:pt x="806450" y="330200"/>
                </a:lnTo>
                <a:lnTo>
                  <a:pt x="800100" y="323850"/>
                </a:lnTo>
                <a:lnTo>
                  <a:pt x="800100" y="311150"/>
                </a:lnTo>
                <a:lnTo>
                  <a:pt x="787400" y="311150"/>
                </a:lnTo>
                <a:lnTo>
                  <a:pt x="787400" y="361950"/>
                </a:lnTo>
                <a:lnTo>
                  <a:pt x="793750" y="361950"/>
                </a:lnTo>
                <a:close/>
              </a:path>
              <a:path w="1346200" h="692150">
                <a:moveTo>
                  <a:pt x="781050" y="311150"/>
                </a:moveTo>
                <a:lnTo>
                  <a:pt x="774700" y="304800"/>
                </a:lnTo>
                <a:lnTo>
                  <a:pt x="762000" y="304800"/>
                </a:lnTo>
                <a:lnTo>
                  <a:pt x="762000" y="355600"/>
                </a:lnTo>
                <a:lnTo>
                  <a:pt x="768350" y="355600"/>
                </a:lnTo>
                <a:lnTo>
                  <a:pt x="768350" y="361950"/>
                </a:lnTo>
                <a:lnTo>
                  <a:pt x="781050" y="361950"/>
                </a:lnTo>
                <a:lnTo>
                  <a:pt x="781050" y="311150"/>
                </a:lnTo>
                <a:close/>
              </a:path>
              <a:path w="1346200" h="692150">
                <a:moveTo>
                  <a:pt x="749300" y="298450"/>
                </a:moveTo>
                <a:lnTo>
                  <a:pt x="742950" y="298450"/>
                </a:lnTo>
                <a:lnTo>
                  <a:pt x="742950" y="304800"/>
                </a:lnTo>
                <a:lnTo>
                  <a:pt x="749300" y="355600"/>
                </a:lnTo>
                <a:lnTo>
                  <a:pt x="755650" y="355600"/>
                </a:lnTo>
                <a:lnTo>
                  <a:pt x="755650" y="304800"/>
                </a:lnTo>
                <a:lnTo>
                  <a:pt x="749300" y="304800"/>
                </a:lnTo>
                <a:lnTo>
                  <a:pt x="749300" y="298450"/>
                </a:lnTo>
                <a:close/>
              </a:path>
              <a:path w="1346200" h="692150">
                <a:moveTo>
                  <a:pt x="692150" y="336550"/>
                </a:moveTo>
                <a:lnTo>
                  <a:pt x="692150" y="349250"/>
                </a:lnTo>
                <a:lnTo>
                  <a:pt x="704850" y="349250"/>
                </a:lnTo>
                <a:lnTo>
                  <a:pt x="711200" y="342900"/>
                </a:lnTo>
                <a:lnTo>
                  <a:pt x="711200" y="317500"/>
                </a:lnTo>
                <a:lnTo>
                  <a:pt x="717550" y="323850"/>
                </a:lnTo>
                <a:lnTo>
                  <a:pt x="717550" y="355600"/>
                </a:lnTo>
                <a:lnTo>
                  <a:pt x="730250" y="355600"/>
                </a:lnTo>
                <a:lnTo>
                  <a:pt x="730250" y="349250"/>
                </a:lnTo>
                <a:lnTo>
                  <a:pt x="736600" y="342900"/>
                </a:lnTo>
                <a:lnTo>
                  <a:pt x="736600" y="336550"/>
                </a:lnTo>
                <a:lnTo>
                  <a:pt x="736600" y="349250"/>
                </a:lnTo>
                <a:lnTo>
                  <a:pt x="742950" y="349250"/>
                </a:lnTo>
                <a:lnTo>
                  <a:pt x="742950" y="355600"/>
                </a:lnTo>
                <a:lnTo>
                  <a:pt x="749300" y="355600"/>
                </a:lnTo>
                <a:lnTo>
                  <a:pt x="742950" y="304800"/>
                </a:lnTo>
                <a:lnTo>
                  <a:pt x="736600" y="304800"/>
                </a:lnTo>
                <a:lnTo>
                  <a:pt x="736600" y="330200"/>
                </a:lnTo>
                <a:lnTo>
                  <a:pt x="730250" y="330200"/>
                </a:lnTo>
                <a:lnTo>
                  <a:pt x="730250" y="298450"/>
                </a:lnTo>
                <a:lnTo>
                  <a:pt x="717550" y="298450"/>
                </a:lnTo>
                <a:lnTo>
                  <a:pt x="711200" y="304800"/>
                </a:lnTo>
                <a:lnTo>
                  <a:pt x="711200" y="311150"/>
                </a:lnTo>
                <a:lnTo>
                  <a:pt x="704850" y="304800"/>
                </a:lnTo>
                <a:lnTo>
                  <a:pt x="704850" y="292100"/>
                </a:lnTo>
                <a:lnTo>
                  <a:pt x="692150" y="292100"/>
                </a:lnTo>
                <a:lnTo>
                  <a:pt x="692150" y="298450"/>
                </a:lnTo>
                <a:lnTo>
                  <a:pt x="685800" y="298450"/>
                </a:lnTo>
                <a:lnTo>
                  <a:pt x="685800" y="330200"/>
                </a:lnTo>
                <a:lnTo>
                  <a:pt x="692150" y="336550"/>
                </a:lnTo>
                <a:close/>
              </a:path>
              <a:path w="1346200" h="692150">
                <a:moveTo>
                  <a:pt x="666750" y="292100"/>
                </a:moveTo>
                <a:lnTo>
                  <a:pt x="660400" y="292100"/>
                </a:lnTo>
                <a:lnTo>
                  <a:pt x="660400" y="336550"/>
                </a:lnTo>
                <a:lnTo>
                  <a:pt x="666750" y="342900"/>
                </a:lnTo>
                <a:lnTo>
                  <a:pt x="673100" y="349250"/>
                </a:lnTo>
                <a:lnTo>
                  <a:pt x="679450" y="342900"/>
                </a:lnTo>
                <a:lnTo>
                  <a:pt x="685800" y="336550"/>
                </a:lnTo>
                <a:lnTo>
                  <a:pt x="685800" y="330200"/>
                </a:lnTo>
                <a:lnTo>
                  <a:pt x="679450" y="323850"/>
                </a:lnTo>
                <a:lnTo>
                  <a:pt x="679450" y="285750"/>
                </a:lnTo>
                <a:lnTo>
                  <a:pt x="666750" y="285750"/>
                </a:lnTo>
                <a:lnTo>
                  <a:pt x="666750" y="292100"/>
                </a:lnTo>
                <a:close/>
              </a:path>
              <a:path w="1346200" h="692150">
                <a:moveTo>
                  <a:pt x="654050" y="285750"/>
                </a:moveTo>
                <a:lnTo>
                  <a:pt x="647700" y="279400"/>
                </a:lnTo>
                <a:lnTo>
                  <a:pt x="635000" y="279400"/>
                </a:lnTo>
                <a:lnTo>
                  <a:pt x="635000" y="336550"/>
                </a:lnTo>
                <a:lnTo>
                  <a:pt x="641350" y="336550"/>
                </a:lnTo>
                <a:lnTo>
                  <a:pt x="641350" y="342900"/>
                </a:lnTo>
                <a:lnTo>
                  <a:pt x="654050" y="342900"/>
                </a:lnTo>
                <a:lnTo>
                  <a:pt x="654050" y="285750"/>
                </a:lnTo>
                <a:close/>
              </a:path>
              <a:path w="1346200" h="692150">
                <a:moveTo>
                  <a:pt x="584200" y="330200"/>
                </a:moveTo>
                <a:lnTo>
                  <a:pt x="590550" y="336550"/>
                </a:lnTo>
                <a:lnTo>
                  <a:pt x="590550" y="330200"/>
                </a:lnTo>
                <a:lnTo>
                  <a:pt x="596900" y="330200"/>
                </a:lnTo>
                <a:lnTo>
                  <a:pt x="596900" y="273050"/>
                </a:lnTo>
                <a:lnTo>
                  <a:pt x="590550" y="266700"/>
                </a:lnTo>
                <a:lnTo>
                  <a:pt x="584200" y="266700"/>
                </a:lnTo>
                <a:lnTo>
                  <a:pt x="577850" y="273050"/>
                </a:lnTo>
                <a:lnTo>
                  <a:pt x="577850" y="330200"/>
                </a:lnTo>
                <a:lnTo>
                  <a:pt x="584200" y="330200"/>
                </a:lnTo>
                <a:close/>
              </a:path>
              <a:path w="1346200" h="692150">
                <a:moveTo>
                  <a:pt x="571500" y="292100"/>
                </a:moveTo>
                <a:lnTo>
                  <a:pt x="565150" y="285750"/>
                </a:lnTo>
                <a:lnTo>
                  <a:pt x="565150" y="266700"/>
                </a:lnTo>
                <a:lnTo>
                  <a:pt x="558800" y="260350"/>
                </a:lnTo>
                <a:lnTo>
                  <a:pt x="552450" y="260350"/>
                </a:lnTo>
                <a:lnTo>
                  <a:pt x="546100" y="266700"/>
                </a:lnTo>
                <a:lnTo>
                  <a:pt x="546100" y="323850"/>
                </a:lnTo>
                <a:lnTo>
                  <a:pt x="552450" y="323850"/>
                </a:lnTo>
                <a:lnTo>
                  <a:pt x="552450" y="330200"/>
                </a:lnTo>
                <a:lnTo>
                  <a:pt x="565150" y="330200"/>
                </a:lnTo>
                <a:lnTo>
                  <a:pt x="565150" y="323850"/>
                </a:lnTo>
                <a:lnTo>
                  <a:pt x="571500" y="317500"/>
                </a:lnTo>
                <a:lnTo>
                  <a:pt x="571500" y="292100"/>
                </a:lnTo>
                <a:close/>
              </a:path>
              <a:path w="1346200" h="692150">
                <a:moveTo>
                  <a:pt x="539750" y="279400"/>
                </a:moveTo>
                <a:lnTo>
                  <a:pt x="533400" y="266700"/>
                </a:lnTo>
                <a:lnTo>
                  <a:pt x="533400" y="260350"/>
                </a:lnTo>
                <a:lnTo>
                  <a:pt x="527050" y="254000"/>
                </a:lnTo>
                <a:lnTo>
                  <a:pt x="520700" y="254000"/>
                </a:lnTo>
                <a:lnTo>
                  <a:pt x="514350" y="260350"/>
                </a:lnTo>
                <a:lnTo>
                  <a:pt x="514350" y="317500"/>
                </a:lnTo>
                <a:lnTo>
                  <a:pt x="520700" y="317500"/>
                </a:lnTo>
                <a:lnTo>
                  <a:pt x="520700" y="323850"/>
                </a:lnTo>
                <a:lnTo>
                  <a:pt x="533400" y="323850"/>
                </a:lnTo>
                <a:lnTo>
                  <a:pt x="533400" y="317500"/>
                </a:lnTo>
                <a:lnTo>
                  <a:pt x="539750" y="311150"/>
                </a:lnTo>
                <a:lnTo>
                  <a:pt x="539750" y="279400"/>
                </a:lnTo>
                <a:close/>
              </a:path>
              <a:path w="1346200" h="692150">
                <a:moveTo>
                  <a:pt x="488950" y="317500"/>
                </a:moveTo>
                <a:lnTo>
                  <a:pt x="501650" y="317500"/>
                </a:lnTo>
                <a:lnTo>
                  <a:pt x="501650" y="254000"/>
                </a:lnTo>
                <a:lnTo>
                  <a:pt x="495300" y="254000"/>
                </a:lnTo>
                <a:lnTo>
                  <a:pt x="495300" y="247650"/>
                </a:lnTo>
                <a:lnTo>
                  <a:pt x="482600" y="247650"/>
                </a:lnTo>
                <a:lnTo>
                  <a:pt x="482600" y="317500"/>
                </a:lnTo>
                <a:lnTo>
                  <a:pt x="488950" y="317500"/>
                </a:lnTo>
                <a:close/>
              </a:path>
              <a:path w="1346200" h="692150">
                <a:moveTo>
                  <a:pt x="450850" y="247650"/>
                </a:moveTo>
                <a:lnTo>
                  <a:pt x="444500" y="247650"/>
                </a:lnTo>
                <a:lnTo>
                  <a:pt x="444500" y="304800"/>
                </a:lnTo>
                <a:lnTo>
                  <a:pt x="450850" y="311150"/>
                </a:lnTo>
                <a:lnTo>
                  <a:pt x="469900" y="311150"/>
                </a:lnTo>
                <a:lnTo>
                  <a:pt x="469900" y="247650"/>
                </a:lnTo>
                <a:lnTo>
                  <a:pt x="463550" y="247650"/>
                </a:lnTo>
                <a:lnTo>
                  <a:pt x="463550" y="241300"/>
                </a:lnTo>
                <a:lnTo>
                  <a:pt x="450850" y="241300"/>
                </a:lnTo>
                <a:lnTo>
                  <a:pt x="450850" y="247650"/>
                </a:lnTo>
                <a:close/>
              </a:path>
              <a:path w="1346200" h="692150">
                <a:moveTo>
                  <a:pt x="412750" y="241300"/>
                </a:moveTo>
                <a:lnTo>
                  <a:pt x="406400" y="241300"/>
                </a:lnTo>
                <a:lnTo>
                  <a:pt x="406400" y="298450"/>
                </a:lnTo>
                <a:lnTo>
                  <a:pt x="412750" y="304800"/>
                </a:lnTo>
                <a:lnTo>
                  <a:pt x="431800" y="304800"/>
                </a:lnTo>
                <a:lnTo>
                  <a:pt x="431800" y="241300"/>
                </a:lnTo>
                <a:lnTo>
                  <a:pt x="425450" y="241300"/>
                </a:lnTo>
                <a:lnTo>
                  <a:pt x="425450" y="234950"/>
                </a:lnTo>
                <a:lnTo>
                  <a:pt x="412750" y="234950"/>
                </a:lnTo>
                <a:lnTo>
                  <a:pt x="412750" y="241300"/>
                </a:lnTo>
                <a:close/>
              </a:path>
              <a:path w="1346200" h="692150">
                <a:moveTo>
                  <a:pt x="374650" y="298450"/>
                </a:moveTo>
                <a:lnTo>
                  <a:pt x="393700" y="298450"/>
                </a:lnTo>
                <a:lnTo>
                  <a:pt x="393700" y="234950"/>
                </a:lnTo>
                <a:lnTo>
                  <a:pt x="387350" y="228600"/>
                </a:lnTo>
                <a:lnTo>
                  <a:pt x="374650" y="228600"/>
                </a:lnTo>
                <a:lnTo>
                  <a:pt x="368300" y="234950"/>
                </a:lnTo>
                <a:lnTo>
                  <a:pt x="368300" y="298450"/>
                </a:lnTo>
                <a:lnTo>
                  <a:pt x="374650" y="298450"/>
                </a:lnTo>
                <a:close/>
              </a:path>
              <a:path w="1346200" h="692150">
                <a:moveTo>
                  <a:pt x="342900" y="215900"/>
                </a:moveTo>
                <a:lnTo>
                  <a:pt x="336550" y="215900"/>
                </a:lnTo>
                <a:lnTo>
                  <a:pt x="336550" y="222250"/>
                </a:lnTo>
                <a:lnTo>
                  <a:pt x="330200" y="222250"/>
                </a:lnTo>
                <a:lnTo>
                  <a:pt x="330200" y="228600"/>
                </a:lnTo>
                <a:lnTo>
                  <a:pt x="323850" y="234950"/>
                </a:lnTo>
                <a:lnTo>
                  <a:pt x="330200" y="241300"/>
                </a:lnTo>
                <a:lnTo>
                  <a:pt x="330200" y="247650"/>
                </a:lnTo>
                <a:lnTo>
                  <a:pt x="323850" y="254000"/>
                </a:lnTo>
                <a:lnTo>
                  <a:pt x="323850" y="273050"/>
                </a:lnTo>
                <a:lnTo>
                  <a:pt x="330200" y="279400"/>
                </a:lnTo>
                <a:lnTo>
                  <a:pt x="330200" y="292100"/>
                </a:lnTo>
                <a:lnTo>
                  <a:pt x="349250" y="292100"/>
                </a:lnTo>
                <a:lnTo>
                  <a:pt x="355600" y="285750"/>
                </a:lnTo>
                <a:lnTo>
                  <a:pt x="355600" y="228600"/>
                </a:lnTo>
                <a:lnTo>
                  <a:pt x="349250" y="222250"/>
                </a:lnTo>
                <a:lnTo>
                  <a:pt x="342900" y="222250"/>
                </a:lnTo>
                <a:lnTo>
                  <a:pt x="342900" y="215900"/>
                </a:lnTo>
                <a:close/>
              </a:path>
              <a:path w="1346200" h="692150">
                <a:moveTo>
                  <a:pt x="1327150" y="368300"/>
                </a:moveTo>
                <a:lnTo>
                  <a:pt x="1320800" y="361950"/>
                </a:lnTo>
                <a:lnTo>
                  <a:pt x="1320800" y="393700"/>
                </a:lnTo>
                <a:lnTo>
                  <a:pt x="1327150" y="393700"/>
                </a:lnTo>
                <a:lnTo>
                  <a:pt x="1327150" y="374650"/>
                </a:lnTo>
                <a:lnTo>
                  <a:pt x="1333500" y="381000"/>
                </a:lnTo>
                <a:lnTo>
                  <a:pt x="1333500" y="368300"/>
                </a:lnTo>
                <a:lnTo>
                  <a:pt x="1327150" y="368300"/>
                </a:lnTo>
                <a:close/>
              </a:path>
              <a:path w="1346200" h="692150">
                <a:moveTo>
                  <a:pt x="1333500" y="469900"/>
                </a:moveTo>
                <a:lnTo>
                  <a:pt x="1327150" y="469900"/>
                </a:lnTo>
                <a:lnTo>
                  <a:pt x="1327150" y="476250"/>
                </a:lnTo>
                <a:lnTo>
                  <a:pt x="1333500" y="501650"/>
                </a:lnTo>
                <a:lnTo>
                  <a:pt x="1333500" y="469900"/>
                </a:lnTo>
                <a:close/>
              </a:path>
              <a:path w="1346200" h="692150">
                <a:moveTo>
                  <a:pt x="1333500" y="387350"/>
                </a:moveTo>
                <a:lnTo>
                  <a:pt x="1333500" y="393700"/>
                </a:lnTo>
                <a:lnTo>
                  <a:pt x="1339850" y="393700"/>
                </a:lnTo>
                <a:lnTo>
                  <a:pt x="1339850" y="387350"/>
                </a:lnTo>
                <a:lnTo>
                  <a:pt x="1333500" y="387350"/>
                </a:lnTo>
                <a:close/>
              </a:path>
              <a:path w="1346200" h="692150">
                <a:moveTo>
                  <a:pt x="1301750" y="330200"/>
                </a:moveTo>
                <a:lnTo>
                  <a:pt x="1308100" y="330200"/>
                </a:lnTo>
                <a:lnTo>
                  <a:pt x="1301750" y="317500"/>
                </a:lnTo>
                <a:lnTo>
                  <a:pt x="1308100" y="330200"/>
                </a:lnTo>
                <a:lnTo>
                  <a:pt x="1308100" y="311150"/>
                </a:lnTo>
                <a:lnTo>
                  <a:pt x="1301750" y="311150"/>
                </a:lnTo>
                <a:lnTo>
                  <a:pt x="1301750" y="330200"/>
                </a:lnTo>
                <a:close/>
              </a:path>
              <a:path w="1346200" h="692150">
                <a:moveTo>
                  <a:pt x="1314450" y="361950"/>
                </a:moveTo>
                <a:lnTo>
                  <a:pt x="1308100" y="361950"/>
                </a:lnTo>
                <a:lnTo>
                  <a:pt x="1308100" y="387350"/>
                </a:lnTo>
                <a:lnTo>
                  <a:pt x="1314450" y="393700"/>
                </a:lnTo>
                <a:lnTo>
                  <a:pt x="1314450" y="361950"/>
                </a:lnTo>
                <a:close/>
              </a:path>
              <a:path w="1346200" h="692150">
                <a:moveTo>
                  <a:pt x="1295400" y="361950"/>
                </a:moveTo>
                <a:lnTo>
                  <a:pt x="1289050" y="361950"/>
                </a:lnTo>
                <a:lnTo>
                  <a:pt x="1289050" y="387350"/>
                </a:lnTo>
                <a:lnTo>
                  <a:pt x="1295400" y="387350"/>
                </a:lnTo>
                <a:lnTo>
                  <a:pt x="1295400" y="368300"/>
                </a:lnTo>
                <a:lnTo>
                  <a:pt x="1301750" y="381000"/>
                </a:lnTo>
                <a:lnTo>
                  <a:pt x="1301750" y="355600"/>
                </a:lnTo>
                <a:lnTo>
                  <a:pt x="1295400" y="355600"/>
                </a:lnTo>
                <a:lnTo>
                  <a:pt x="1295400" y="361950"/>
                </a:lnTo>
                <a:close/>
              </a:path>
              <a:path w="1346200" h="692150">
                <a:moveTo>
                  <a:pt x="1301750" y="584200"/>
                </a:moveTo>
                <a:lnTo>
                  <a:pt x="1295400" y="577850"/>
                </a:lnTo>
                <a:lnTo>
                  <a:pt x="1295400" y="622300"/>
                </a:lnTo>
                <a:lnTo>
                  <a:pt x="1295400" y="615950"/>
                </a:lnTo>
                <a:lnTo>
                  <a:pt x="1301750" y="622300"/>
                </a:lnTo>
                <a:lnTo>
                  <a:pt x="1301750" y="584200"/>
                </a:lnTo>
                <a:close/>
              </a:path>
            </a:pathLst>
          </a:custGeom>
          <a:solidFill>
            <a:srgbClr val="33CBCC"/>
          </a:solidFill>
        </p:spPr>
        <p:txBody>
          <a:bodyPr wrap="square" lIns="0" tIns="0" rIns="0" bIns="0" rtlCol="0">
            <a:noAutofit/>
          </a:bodyPr>
          <a:lstStyle/>
          <a:p>
            <a:endParaRPr/>
          </a:p>
        </p:txBody>
      </p:sp>
      <p:sp>
        <p:nvSpPr>
          <p:cNvPr id="8" name="object 8"/>
          <p:cNvSpPr/>
          <p:nvPr/>
        </p:nvSpPr>
        <p:spPr>
          <a:xfrm>
            <a:off x="20193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9" name="object 9"/>
          <p:cNvSpPr/>
          <p:nvPr/>
        </p:nvSpPr>
        <p:spPr>
          <a:xfrm>
            <a:off x="19558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0" name="object 10"/>
          <p:cNvSpPr/>
          <p:nvPr/>
        </p:nvSpPr>
        <p:spPr>
          <a:xfrm>
            <a:off x="19304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1" name="object 11"/>
          <p:cNvSpPr/>
          <p:nvPr/>
        </p:nvSpPr>
        <p:spPr>
          <a:xfrm>
            <a:off x="1909445" y="1270000"/>
            <a:ext cx="0" cy="6350"/>
          </a:xfrm>
          <a:custGeom>
            <a:avLst/>
            <a:gdLst/>
            <a:ahLst/>
            <a:cxnLst/>
            <a:rect l="l" t="t" r="r" b="b"/>
            <a:pathLst>
              <a:path h="6350">
                <a:moveTo>
                  <a:pt x="0" y="0"/>
                </a:moveTo>
                <a:lnTo>
                  <a:pt x="0" y="6350"/>
                </a:lnTo>
              </a:path>
            </a:pathLst>
          </a:custGeom>
          <a:ln w="7620">
            <a:solidFill>
              <a:srgbClr val="33CBCC"/>
            </a:solidFill>
          </a:ln>
        </p:spPr>
        <p:txBody>
          <a:bodyPr wrap="square" lIns="0" tIns="0" rIns="0" bIns="0" rtlCol="0">
            <a:noAutofit/>
          </a:bodyPr>
          <a:lstStyle/>
          <a:p>
            <a:endParaRPr/>
          </a:p>
        </p:txBody>
      </p:sp>
      <p:sp>
        <p:nvSpPr>
          <p:cNvPr id="12" name="object 12"/>
          <p:cNvSpPr/>
          <p:nvPr/>
        </p:nvSpPr>
        <p:spPr>
          <a:xfrm>
            <a:off x="188595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3" name="object 13"/>
          <p:cNvSpPr/>
          <p:nvPr/>
        </p:nvSpPr>
        <p:spPr>
          <a:xfrm>
            <a:off x="1987550" y="1314450"/>
            <a:ext cx="31750" cy="0"/>
          </a:xfrm>
          <a:custGeom>
            <a:avLst/>
            <a:gdLst/>
            <a:ahLst/>
            <a:cxnLst/>
            <a:rect l="l" t="t" r="r" b="b"/>
            <a:pathLst>
              <a:path w="31750">
                <a:moveTo>
                  <a:pt x="0" y="0"/>
                </a:moveTo>
                <a:lnTo>
                  <a:pt x="31750" y="0"/>
                </a:lnTo>
              </a:path>
            </a:pathLst>
          </a:custGeom>
          <a:ln w="39370">
            <a:solidFill>
              <a:srgbClr val="33CBCC"/>
            </a:solidFill>
          </a:ln>
        </p:spPr>
        <p:txBody>
          <a:bodyPr wrap="square" lIns="0" tIns="0" rIns="0" bIns="0" rtlCol="0">
            <a:noAutofit/>
          </a:bodyPr>
          <a:lstStyle/>
          <a:p>
            <a:endParaRPr/>
          </a:p>
        </p:txBody>
      </p:sp>
      <p:sp>
        <p:nvSpPr>
          <p:cNvPr id="14" name="object 14"/>
          <p:cNvSpPr/>
          <p:nvPr/>
        </p:nvSpPr>
        <p:spPr>
          <a:xfrm>
            <a:off x="2000250" y="135572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5" name="object 15"/>
          <p:cNvSpPr/>
          <p:nvPr/>
        </p:nvSpPr>
        <p:spPr>
          <a:xfrm>
            <a:off x="1409700" y="1323975"/>
            <a:ext cx="88900" cy="0"/>
          </a:xfrm>
          <a:custGeom>
            <a:avLst/>
            <a:gdLst/>
            <a:ahLst/>
            <a:cxnLst/>
            <a:rect l="l" t="t" r="r" b="b"/>
            <a:pathLst>
              <a:path w="88900">
                <a:moveTo>
                  <a:pt x="0" y="0"/>
                </a:moveTo>
                <a:lnTo>
                  <a:pt x="88900" y="0"/>
                </a:lnTo>
              </a:path>
            </a:pathLst>
          </a:custGeom>
          <a:ln w="58419">
            <a:solidFill>
              <a:srgbClr val="33CBCC"/>
            </a:solidFill>
          </a:ln>
        </p:spPr>
        <p:txBody>
          <a:bodyPr wrap="square" lIns="0" tIns="0" rIns="0" bIns="0" rtlCol="0">
            <a:noAutofit/>
          </a:bodyPr>
          <a:lstStyle/>
          <a:p>
            <a:endParaRPr/>
          </a:p>
        </p:txBody>
      </p:sp>
      <p:sp>
        <p:nvSpPr>
          <p:cNvPr id="16" name="object 16"/>
          <p:cNvSpPr/>
          <p:nvPr/>
        </p:nvSpPr>
        <p:spPr>
          <a:xfrm>
            <a:off x="1263650" y="1323975"/>
            <a:ext cx="107950" cy="0"/>
          </a:xfrm>
          <a:custGeom>
            <a:avLst/>
            <a:gdLst/>
            <a:ahLst/>
            <a:cxnLst/>
            <a:rect l="l" t="t" r="r" b="b"/>
            <a:pathLst>
              <a:path w="107950">
                <a:moveTo>
                  <a:pt x="0" y="0"/>
                </a:moveTo>
                <a:lnTo>
                  <a:pt x="107950" y="0"/>
                </a:lnTo>
              </a:path>
            </a:pathLst>
          </a:custGeom>
          <a:ln w="58419">
            <a:solidFill>
              <a:srgbClr val="33CBCC"/>
            </a:solidFill>
          </a:ln>
        </p:spPr>
        <p:txBody>
          <a:bodyPr wrap="square" lIns="0" tIns="0" rIns="0" bIns="0" rtlCol="0">
            <a:noAutofit/>
          </a:bodyPr>
          <a:lstStyle/>
          <a:p>
            <a:endParaRPr/>
          </a:p>
        </p:txBody>
      </p:sp>
      <p:sp>
        <p:nvSpPr>
          <p:cNvPr id="4" name="object 4"/>
          <p:cNvSpPr txBox="1"/>
          <p:nvPr/>
        </p:nvSpPr>
        <p:spPr>
          <a:xfrm>
            <a:off x="774700" y="349250"/>
            <a:ext cx="9144000" cy="1123950"/>
          </a:xfrm>
          <a:prstGeom prst="rect">
            <a:avLst/>
          </a:prstGeom>
        </p:spPr>
        <p:txBody>
          <a:bodyPr wrap="square" lIns="0" tIns="0" rIns="0" bIns="0" rtlCol="0">
            <a:noAutofit/>
          </a:bodyPr>
          <a:lstStyle/>
          <a:p>
            <a:pPr marR="126238" algn="r">
              <a:lnSpc>
                <a:spcPct val="112333"/>
              </a:lnSpc>
              <a:spcBef>
                <a:spcPts val="400"/>
              </a:spcBef>
            </a:pPr>
            <a:r>
              <a:rPr sz="1200" spc="0" dirty="0" smtClean="0">
                <a:solidFill>
                  <a:srgbClr val="6698FE"/>
                </a:solidFill>
                <a:latin typeface="VNI-Helve"/>
                <a:cs typeface="VNI-Helve"/>
              </a:rPr>
              <a:t>11</a:t>
            </a:r>
            <a:endParaRPr sz="1200">
              <a:latin typeface="VNI-Helve"/>
              <a:cs typeface="VNI-Helve"/>
            </a:endParaRPr>
          </a:p>
          <a:p>
            <a:pPr marL="806297">
              <a:lnSpc>
                <a:spcPct val="95825"/>
              </a:lnSpc>
              <a:spcBef>
                <a:spcPts val="1017"/>
              </a:spcBef>
            </a:pPr>
            <a:r>
              <a:rPr sz="3600" spc="0" dirty="0" smtClean="0">
                <a:solidFill>
                  <a:srgbClr val="0000CB"/>
                </a:solidFill>
                <a:latin typeface="Times New Roman"/>
                <a:cs typeface="Times New Roman"/>
              </a:rPr>
              <a:t>Khu</a:t>
            </a:r>
            <a:r>
              <a:rPr sz="3600" spc="-4" dirty="0" smtClean="0">
                <a:solidFill>
                  <a:srgbClr val="0000CB"/>
                </a:solidFill>
                <a:latin typeface="Times New Roman"/>
                <a:cs typeface="Times New Roman"/>
              </a:rPr>
              <a:t>y</a:t>
            </a:r>
            <a:r>
              <a:rPr sz="3600" spc="0" dirty="0" smtClean="0">
                <a:solidFill>
                  <a:srgbClr val="0000CB"/>
                </a:solidFill>
                <a:latin typeface="Times New Roman"/>
                <a:cs typeface="Times New Roman"/>
              </a:rPr>
              <a:t>ến</a:t>
            </a:r>
            <a:r>
              <a:rPr sz="3600" spc="775" dirty="0" smtClean="0">
                <a:solidFill>
                  <a:srgbClr val="0000CB"/>
                </a:solidFill>
                <a:latin typeface="Times New Roman"/>
                <a:cs typeface="Times New Roman"/>
              </a:rPr>
              <a:t> </a:t>
            </a:r>
            <a:r>
              <a:rPr sz="3600" spc="0" dirty="0" smtClean="0">
                <a:solidFill>
                  <a:srgbClr val="0000CB"/>
                </a:solidFill>
                <a:latin typeface="Times New Roman"/>
                <a:cs typeface="Times New Roman"/>
              </a:rPr>
              <a:t>cáo</a:t>
            </a:r>
            <a:r>
              <a:rPr sz="3600" spc="191" dirty="0" smtClean="0">
                <a:solidFill>
                  <a:srgbClr val="0000CB"/>
                </a:solidFill>
                <a:latin typeface="Times New Roman"/>
                <a:cs typeface="Times New Roman"/>
              </a:rPr>
              <a:t> </a:t>
            </a:r>
            <a:r>
              <a:rPr sz="3600" spc="0" dirty="0" smtClean="0">
                <a:solidFill>
                  <a:srgbClr val="0000CB"/>
                </a:solidFill>
                <a:latin typeface="Times New Roman"/>
                <a:cs typeface="Times New Roman"/>
              </a:rPr>
              <a:t>của</a:t>
            </a:r>
            <a:r>
              <a:rPr sz="3600" spc="389" dirty="0" smtClean="0">
                <a:solidFill>
                  <a:srgbClr val="0000CB"/>
                </a:solidFill>
                <a:latin typeface="Times New Roman"/>
                <a:cs typeface="Times New Roman"/>
              </a:rPr>
              <a:t> </a:t>
            </a:r>
            <a:r>
              <a:rPr sz="3600" spc="0" dirty="0" smtClean="0">
                <a:solidFill>
                  <a:srgbClr val="0000CB"/>
                </a:solidFill>
                <a:latin typeface="Times New Roman"/>
                <a:cs typeface="Times New Roman"/>
              </a:rPr>
              <a:t>WHO</a:t>
            </a:r>
            <a:r>
              <a:rPr sz="3600" spc="567" dirty="0" smtClean="0">
                <a:solidFill>
                  <a:srgbClr val="0000CB"/>
                </a:solidFill>
                <a:latin typeface="Times New Roman"/>
                <a:cs typeface="Times New Roman"/>
              </a:rPr>
              <a:t> </a:t>
            </a:r>
            <a:r>
              <a:rPr sz="3600" spc="0" dirty="0" smtClean="0">
                <a:solidFill>
                  <a:srgbClr val="0000CB"/>
                </a:solidFill>
                <a:latin typeface="Times New Roman"/>
                <a:cs typeface="Times New Roman"/>
              </a:rPr>
              <a:t>cho</a:t>
            </a:r>
            <a:r>
              <a:rPr sz="3600" spc="197" dirty="0" smtClean="0">
                <a:solidFill>
                  <a:srgbClr val="0000CB"/>
                </a:solidFill>
                <a:latin typeface="Times New Roman"/>
                <a:cs typeface="Times New Roman"/>
              </a:rPr>
              <a:t> </a:t>
            </a:r>
            <a:r>
              <a:rPr sz="3600" spc="-4" dirty="0" smtClean="0">
                <a:solidFill>
                  <a:srgbClr val="0000CB"/>
                </a:solidFill>
                <a:latin typeface="Times New Roman"/>
                <a:cs typeface="Times New Roman"/>
              </a:rPr>
              <a:t>đ</a:t>
            </a:r>
            <a:r>
              <a:rPr sz="3600" spc="0" dirty="0" smtClean="0">
                <a:solidFill>
                  <a:srgbClr val="0000CB"/>
                </a:solidFill>
                <a:latin typeface="Times New Roman"/>
                <a:cs typeface="Times New Roman"/>
              </a:rPr>
              <a:t>ến</a:t>
            </a:r>
            <a:r>
              <a:rPr sz="3600" spc="395" dirty="0" smtClean="0">
                <a:solidFill>
                  <a:srgbClr val="0000CB"/>
                </a:solidFill>
                <a:latin typeface="Times New Roman"/>
                <a:cs typeface="Times New Roman"/>
              </a:rPr>
              <a:t> </a:t>
            </a:r>
            <a:r>
              <a:rPr sz="3600" spc="0" dirty="0" smtClean="0">
                <a:solidFill>
                  <a:srgbClr val="0000CB"/>
                </a:solidFill>
                <a:latin typeface="Times New Roman"/>
                <a:cs typeface="Times New Roman"/>
              </a:rPr>
              <a:t>h</a:t>
            </a:r>
            <a:r>
              <a:rPr sz="3600" spc="-4" dirty="0" smtClean="0">
                <a:solidFill>
                  <a:srgbClr val="0000CB"/>
                </a:solidFill>
                <a:latin typeface="Times New Roman"/>
                <a:cs typeface="Times New Roman"/>
              </a:rPr>
              <a:t>i</a:t>
            </a:r>
            <a:r>
              <a:rPr sz="3600" spc="0" dirty="0" smtClean="0">
                <a:solidFill>
                  <a:srgbClr val="0000CB"/>
                </a:solidFill>
                <a:latin typeface="Times New Roman"/>
                <a:cs typeface="Times New Roman"/>
              </a:rPr>
              <a:t>ện</a:t>
            </a:r>
            <a:r>
              <a:rPr sz="3600" spc="393" dirty="0" smtClean="0">
                <a:solidFill>
                  <a:srgbClr val="0000CB"/>
                </a:solidFill>
                <a:latin typeface="Times New Roman"/>
                <a:cs typeface="Times New Roman"/>
              </a:rPr>
              <a:t> </a:t>
            </a:r>
            <a:r>
              <a:rPr sz="3600" spc="0" dirty="0" smtClean="0">
                <a:solidFill>
                  <a:srgbClr val="0000CB"/>
                </a:solidFill>
                <a:latin typeface="Times New Roman"/>
                <a:cs typeface="Times New Roman"/>
              </a:rPr>
              <a:t>tại</a:t>
            </a:r>
            <a:endParaRPr sz="3600">
              <a:latin typeface="Times New Roman"/>
              <a:cs typeface="Times New Roman"/>
            </a:endParaRPr>
          </a:p>
        </p:txBody>
      </p:sp>
      <p:sp>
        <p:nvSpPr>
          <p:cNvPr id="3" name="object 3"/>
          <p:cNvSpPr txBox="1"/>
          <p:nvPr/>
        </p:nvSpPr>
        <p:spPr>
          <a:xfrm>
            <a:off x="393700" y="1473200"/>
            <a:ext cx="10058400" cy="5734050"/>
          </a:xfrm>
          <a:prstGeom prst="rect">
            <a:avLst/>
          </a:prstGeom>
        </p:spPr>
        <p:txBody>
          <a:bodyPr wrap="square" lIns="0" tIns="0" rIns="0" bIns="0" rtlCol="0">
            <a:noAutofit/>
          </a:bodyPr>
          <a:lstStyle/>
          <a:p>
            <a:pPr marL="635000">
              <a:lnSpc>
                <a:spcPct val="144364"/>
              </a:lnSpc>
            </a:pPr>
            <a:r>
              <a:rPr lang="en-US" sz="2200" b="1" spc="0" dirty="0" err="1" smtClean="0">
                <a:solidFill>
                  <a:srgbClr val="FF0000"/>
                </a:solidFill>
                <a:latin typeface="Times New Roman" pitchFamily="18" charset="0"/>
                <a:cs typeface="Times New Roman" pitchFamily="18" charset="0"/>
              </a:rPr>
              <a:t>Kiểm</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soát</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nhiễm</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khuẩn</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là</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bắt</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buộc</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nghiêm</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ngặt</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nhằm</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ngăn</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chặn</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lây</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lan</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MERS_CoV</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trong</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cơ</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sở</a:t>
            </a:r>
            <a:r>
              <a:rPr lang="en-US" sz="2200" b="1" spc="0" dirty="0" smtClean="0">
                <a:solidFill>
                  <a:srgbClr val="FF0000"/>
                </a:solidFill>
                <a:latin typeface="Times New Roman" pitchFamily="18" charset="0"/>
                <a:cs typeface="Times New Roman" pitchFamily="18" charset="0"/>
              </a:rPr>
              <a:t> y </a:t>
            </a:r>
            <a:r>
              <a:rPr lang="en-US" sz="2200" b="1" spc="0" dirty="0" err="1" smtClean="0">
                <a:solidFill>
                  <a:srgbClr val="FF0000"/>
                </a:solidFill>
                <a:latin typeface="Times New Roman" pitchFamily="18" charset="0"/>
                <a:cs typeface="Times New Roman" pitchFamily="18" charset="0"/>
              </a:rPr>
              <a:t>tế</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đặc</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biệt</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là</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rửa</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tay</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phòng</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ngừa</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bệnh</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kết</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hợp</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với</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việc</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phát</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hiện</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sớm</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ca</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bệnh</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ngay</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từ</a:t>
            </a:r>
            <a:r>
              <a:rPr lang="en-US" sz="2200" b="1" spc="0" dirty="0" smtClean="0">
                <a:solidFill>
                  <a:srgbClr val="FF0000"/>
                </a:solidFill>
                <a:latin typeface="Times New Roman" pitchFamily="18" charset="0"/>
                <a:cs typeface="Times New Roman" pitchFamily="18" charset="0"/>
              </a:rPr>
              <a:t> </a:t>
            </a:r>
            <a:r>
              <a:rPr lang="en-US" sz="2200" b="1" spc="0" dirty="0" err="1" smtClean="0">
                <a:solidFill>
                  <a:srgbClr val="FF0000"/>
                </a:solidFill>
                <a:latin typeface="Times New Roman" pitchFamily="18" charset="0"/>
                <a:cs typeface="Times New Roman" pitchFamily="18" charset="0"/>
              </a:rPr>
              <a:t>đầu</a:t>
            </a:r>
            <a:r>
              <a:rPr lang="en-US" sz="2200" b="1" spc="0" dirty="0" smtClean="0">
                <a:solidFill>
                  <a:srgbClr val="FF0000"/>
                </a:solidFill>
                <a:latin typeface="Times New Roman" pitchFamily="18" charset="0"/>
                <a:cs typeface="Times New Roman" pitchFamily="18" charset="0"/>
              </a:rPr>
              <a:t>.</a:t>
            </a:r>
          </a:p>
          <a:p>
            <a:r>
              <a:rPr lang="en-US" sz="2200" b="1" dirty="0">
                <a:solidFill>
                  <a:srgbClr val="0000FF"/>
                </a:solidFill>
                <a:latin typeface="Times New Roman" pitchFamily="18" charset="0"/>
                <a:cs typeface="Times New Roman" pitchFamily="18" charset="0"/>
              </a:rPr>
              <a:t> </a:t>
            </a:r>
            <a:r>
              <a:rPr lang="en-US" sz="2200" b="1" dirty="0" smtClean="0">
                <a:solidFill>
                  <a:srgbClr val="0000FF"/>
                </a:solidFill>
                <a:latin typeface="Times New Roman" pitchFamily="18" charset="0"/>
                <a:cs typeface="Times New Roman" pitchFamily="18" charset="0"/>
              </a:rPr>
              <a:t>         </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Không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thể</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nhận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biết</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bệnh</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nhân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nhiễm</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MERS_CoV</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trong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giai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đoạn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sớm</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vì</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triệu</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chứng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hô</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hấp</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không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đặc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hiệu</a:t>
            </a:r>
            <a:r>
              <a:rPr lang="en-US" sz="2200" b="1" dirty="0" smtClean="0">
                <a:solidFill>
                  <a:srgbClr val="0000FF"/>
                </a:solidFill>
                <a:latin typeface="Times New Roman" pitchFamily="18" charset="0"/>
                <a:cs typeface="Times New Roman" pitchFamily="18" charset="0"/>
              </a:rPr>
              <a:t>. Do </a:t>
            </a:r>
            <a:r>
              <a:rPr lang="en-US" sz="2200" b="1" dirty="0" err="1" smtClean="0">
                <a:solidFill>
                  <a:srgbClr val="0000FF"/>
                </a:solidFill>
                <a:latin typeface="Times New Roman" pitchFamily="18" charset="0"/>
                <a:cs typeface="Times New Roman" pitchFamily="18" charset="0"/>
              </a:rPr>
              <a:t>đó</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nhân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viên</a:t>
            </a:r>
            <a:r>
              <a:rPr lang="en-US" sz="2200" b="1" dirty="0" smtClean="0">
                <a:solidFill>
                  <a:srgbClr val="0000FF"/>
                </a:solidFill>
                <a:latin typeface="Times New Roman" pitchFamily="18" charset="0"/>
                <a:cs typeface="Times New Roman" pitchFamily="18" charset="0"/>
              </a:rPr>
              <a:t> y </a:t>
            </a:r>
            <a:r>
              <a:rPr lang="en-US" sz="2200" b="1" dirty="0" err="1" smtClean="0">
                <a:solidFill>
                  <a:srgbClr val="0000FF"/>
                </a:solidFill>
                <a:latin typeface="Times New Roman" pitchFamily="18" charset="0"/>
                <a:cs typeface="Times New Roman" pitchFamily="18" charset="0"/>
              </a:rPr>
              <a:t>tế</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phải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luôn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luôn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luôn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tuân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thủ</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nguyên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tắc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dự</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phòng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phổ</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quát</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đối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với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mọi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bệnh</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nhân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Dự</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phòng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lây</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truyền</a:t>
            </a:r>
            <a:r>
              <a:rPr lang="en-US" sz="2200" b="1" dirty="0" smtClean="0">
                <a:solidFill>
                  <a:srgbClr val="0000FF"/>
                </a:solidFill>
                <a:latin typeface="Times New Roman" pitchFamily="18" charset="0"/>
                <a:cs typeface="Times New Roman" pitchFamily="18" charset="0"/>
              </a:rPr>
              <a:t> qua </a:t>
            </a:r>
            <a:r>
              <a:rPr lang="en-US" sz="2200" b="1" dirty="0" err="1" smtClean="0">
                <a:solidFill>
                  <a:srgbClr val="0000FF"/>
                </a:solidFill>
                <a:latin typeface="Times New Roman" pitchFamily="18" charset="0"/>
                <a:cs typeface="Times New Roman" pitchFamily="18" charset="0"/>
              </a:rPr>
              <a:t>đường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giọt</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bắn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chăm</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sóc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các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bệnh</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nhân</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có</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triệu</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chứng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hô</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hấp</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dự</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phòng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lây</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truyền</a:t>
            </a:r>
            <a:r>
              <a:rPr lang="en-US" sz="2200" b="1" dirty="0" smtClean="0">
                <a:solidFill>
                  <a:srgbClr val="0000FF"/>
                </a:solidFill>
                <a:latin typeface="Times New Roman" pitchFamily="18" charset="0"/>
                <a:cs typeface="Times New Roman" pitchFamily="18" charset="0"/>
              </a:rPr>
              <a:t> qua </a:t>
            </a:r>
            <a:r>
              <a:rPr lang="en-US" sz="2200" b="1" dirty="0" err="1" smtClean="0">
                <a:solidFill>
                  <a:srgbClr val="0000FF"/>
                </a:solidFill>
                <a:latin typeface="Times New Roman" pitchFamily="18" charset="0"/>
                <a:cs typeface="Times New Roman" pitchFamily="18" charset="0"/>
              </a:rPr>
              <a:t>đường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tiếp</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xúc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và</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bảo</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vệ</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mắt</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chăm</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sóc</a:t>
            </a:r>
            <a:r>
              <a:rPr lang="en-US" sz="2200" b="1" dirty="0" smtClean="0">
                <a:solidFill>
                  <a:srgbClr val="0000FF"/>
                </a:solidFill>
                <a:latin typeface="Times New Roman" pitchFamily="18" charset="0"/>
                <a:cs typeface="Times New Roman" pitchFamily="18" charset="0"/>
              </a:rPr>
              <a:t> cas</a:t>
            </a:r>
            <a:r>
              <a:rPr lang="en-US" sz="2200" b="1" dirty="0" smtClean="0">
                <a:solidFill>
                  <a:srgbClr val="0000FF"/>
                </a:solidFill>
                <a:latin typeface="Times New Roman" pitchFamily="18" charset="0"/>
                <a:cs typeface="Times New Roman" pitchFamily="18" charset="0"/>
              </a:rPr>
              <a:t>e </a:t>
            </a:r>
            <a:r>
              <a:rPr lang="en-US" sz="2200" b="1" dirty="0" err="1" smtClean="0">
                <a:solidFill>
                  <a:srgbClr val="0000FF"/>
                </a:solidFill>
                <a:latin typeface="Times New Roman" pitchFamily="18" charset="0"/>
                <a:cs typeface="Times New Roman" pitchFamily="18" charset="0"/>
              </a:rPr>
              <a:t>nghi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ngờ</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hoặc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xác</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định</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nhiễm</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MERS_CoV</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dự</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phòng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lây</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nhiễm</a:t>
            </a:r>
            <a:r>
              <a:rPr lang="en-US" sz="2200" b="1" dirty="0" smtClean="0">
                <a:solidFill>
                  <a:srgbClr val="0000FF"/>
                </a:solidFill>
                <a:latin typeface="Times New Roman" pitchFamily="18" charset="0"/>
                <a:cs typeface="Times New Roman" pitchFamily="18" charset="0"/>
              </a:rPr>
              <a:t> qua </a:t>
            </a:r>
            <a:r>
              <a:rPr lang="en-US" sz="2200" b="1" dirty="0" err="1" smtClean="0">
                <a:solidFill>
                  <a:srgbClr val="0000FF"/>
                </a:solidFill>
                <a:latin typeface="Times New Roman" pitchFamily="18" charset="0"/>
                <a:cs typeface="Times New Roman" pitchFamily="18" charset="0"/>
              </a:rPr>
              <a:t>đường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không</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khí</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khi</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làm</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thủ</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thuật</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tạo</a:t>
            </a:r>
            <a:r>
              <a:rPr lang="en-US" sz="2200" b="1" dirty="0" smtClean="0">
                <a:solidFill>
                  <a:srgbClr val="0000FF"/>
                </a:solidFill>
                <a:latin typeface="Times New Roman" pitchFamily="18" charset="0"/>
                <a:cs typeface="Times New Roman" pitchFamily="18" charset="0"/>
              </a:rPr>
              <a:t> </a:t>
            </a:r>
            <a:r>
              <a:rPr lang="en-US" sz="2200" b="1" dirty="0" err="1" smtClean="0">
                <a:solidFill>
                  <a:srgbClr val="0000FF"/>
                </a:solidFill>
                <a:latin typeface="Times New Roman" pitchFamily="18" charset="0"/>
                <a:cs typeface="Times New Roman" pitchFamily="18" charset="0"/>
              </a:rPr>
              <a:t>khí</a:t>
            </a:r>
            <a:r>
              <a:rPr lang="en-US" sz="2200" b="1" dirty="0" smtClean="0">
                <a:solidFill>
                  <a:srgbClr val="0000FF"/>
                </a:solidFill>
                <a:latin typeface="Times New Roman" pitchFamily="18" charset="0"/>
                <a:cs typeface="Times New Roman" pitchFamily="18" charset="0"/>
              </a:rPr>
              <a:t> dung.</a:t>
            </a:r>
          </a:p>
          <a:p>
            <a:r>
              <a:rPr lang="en-US" sz="2200" b="1" dirty="0" smtClean="0">
                <a:latin typeface="Times New Roman" pitchFamily="18" charset="0"/>
                <a:cs typeface="Times New Roman" pitchFamily="18" charset="0"/>
              </a:rPr>
              <a:t>          - Cho </a:t>
            </a:r>
            <a:r>
              <a:rPr lang="en-US" sz="2200" b="1" dirty="0" err="1" smtClean="0">
                <a:latin typeface="Times New Roman" pitchFamily="18" charset="0"/>
                <a:cs typeface="Times New Roman" pitchFamily="18" charset="0"/>
              </a:rPr>
              <a:t>đến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có</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những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hiểu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biết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nhiều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hơn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về</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MERS_CoV</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những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người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bị</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bệnh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tiểu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đường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suy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thận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bệnh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mạn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tính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và</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suy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giảm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miễn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dịch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được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xem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là</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những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đối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tượng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nguy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cơ</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biến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chứng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nặng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nhiễm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MERS_CoV</a:t>
            </a:r>
            <a:r>
              <a:rPr lang="en-US" sz="2200" b="1" dirty="0" smtClean="0">
                <a:latin typeface="Times New Roman" pitchFamily="18" charset="0"/>
                <a:cs typeface="Times New Roman" pitchFamily="18" charset="0"/>
              </a:rPr>
              <a:t>.</a:t>
            </a:r>
          </a:p>
          <a:p>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 </a:t>
            </a:r>
            <a:r>
              <a:rPr lang="en-US" sz="2200" b="1" dirty="0" err="1" smtClean="0">
                <a:latin typeface="Times New Roman" pitchFamily="18" charset="0"/>
                <a:cs typeface="Times New Roman" pitchFamily="18" charset="0"/>
              </a:rPr>
              <a:t>Vệ</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sinh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thực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phẩm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tốt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không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uống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sữa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đà</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tươi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tránh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tiếp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xúc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với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nước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tiểu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đà</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hoặc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ăn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thức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ăn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không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nấu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chín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vùng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Trung</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Đông</a:t>
            </a:r>
            <a:r>
              <a:rPr lang="en-US" sz="2200" b="1" dirty="0" smtClean="0">
                <a:latin typeface="Times New Roman" pitchFamily="18" charset="0"/>
                <a:cs typeface="Times New Roman" pitchFamily="18" charset="0"/>
              </a:rPr>
              <a:t>).</a:t>
            </a:r>
          </a:p>
          <a:p>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 WHO </a:t>
            </a:r>
            <a:r>
              <a:rPr lang="en-US" sz="2200" b="1" dirty="0" err="1" smtClean="0">
                <a:latin typeface="Times New Roman" pitchFamily="18" charset="0"/>
                <a:cs typeface="Times New Roman" pitchFamily="18" charset="0"/>
              </a:rPr>
              <a:t>hiện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không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khuyến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cáo</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hạn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chế</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lại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vùng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có</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bệnh</a:t>
            </a:r>
            <a:r>
              <a:rPr lang="en-US" sz="2200" b="1" dirty="0" smtClean="0">
                <a:latin typeface="Times New Roman" pitchFamily="18" charset="0"/>
                <a:cs typeface="Times New Roman" pitchFamily="18" charset="0"/>
              </a:rPr>
              <a:t>.</a:t>
            </a:r>
          </a:p>
          <a:p>
            <a:endParaRPr lang="en-US" sz="2200" b="1" dirty="0">
              <a:latin typeface="Times New Roman" pitchFamily="18" charset="0"/>
              <a:cs typeface="Times New Roman" pitchFamily="18" charset="0"/>
            </a:endParaRPr>
          </a:p>
        </p:txBody>
      </p:sp>
      <p:sp>
        <p:nvSpPr>
          <p:cNvPr id="2" name="object 2"/>
          <p:cNvSpPr txBox="1"/>
          <p:nvPr/>
        </p:nvSpPr>
        <p:spPr>
          <a:xfrm>
            <a:off x="1885950" y="1133475"/>
            <a:ext cx="762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74700" y="34925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FEFE"/>
          </a:solidFill>
        </p:spPr>
        <p:txBody>
          <a:bodyPr wrap="square" lIns="0" tIns="0" rIns="0" bIns="0" rtlCol="0">
            <a:noAutofit/>
          </a:bodyPr>
          <a:lstStyle/>
          <a:p>
            <a:endParaRPr/>
          </a:p>
        </p:txBody>
      </p:sp>
      <p:sp>
        <p:nvSpPr>
          <p:cNvPr id="6" name="object 6"/>
          <p:cNvSpPr/>
          <p:nvPr/>
        </p:nvSpPr>
        <p:spPr>
          <a:xfrm>
            <a:off x="774700" y="1457325"/>
            <a:ext cx="9144000" cy="31750"/>
          </a:xfrm>
          <a:custGeom>
            <a:avLst/>
            <a:gdLst/>
            <a:ahLst/>
            <a:cxnLst/>
            <a:rect l="l" t="t" r="r" b="b"/>
            <a:pathLst>
              <a:path w="9144000" h="31750">
                <a:moveTo>
                  <a:pt x="0" y="0"/>
                </a:moveTo>
                <a:lnTo>
                  <a:pt x="9144000" y="0"/>
                </a:lnTo>
                <a:lnTo>
                  <a:pt x="9144000" y="31750"/>
                </a:lnTo>
                <a:lnTo>
                  <a:pt x="0" y="31750"/>
                </a:lnTo>
                <a:lnTo>
                  <a:pt x="0" y="0"/>
                </a:lnTo>
                <a:close/>
              </a:path>
            </a:pathLst>
          </a:custGeom>
          <a:solidFill>
            <a:srgbClr val="FEFE00"/>
          </a:solidFill>
        </p:spPr>
        <p:txBody>
          <a:bodyPr wrap="square" lIns="0" tIns="0" rIns="0" bIns="0" rtlCol="0">
            <a:noAutofit/>
          </a:bodyPr>
          <a:lstStyle/>
          <a:p>
            <a:endParaRPr/>
          </a:p>
        </p:txBody>
      </p:sp>
      <p:sp>
        <p:nvSpPr>
          <p:cNvPr id="7" name="object 7"/>
          <p:cNvSpPr/>
          <p:nvPr/>
        </p:nvSpPr>
        <p:spPr>
          <a:xfrm>
            <a:off x="895350" y="711200"/>
            <a:ext cx="1346200" cy="692150"/>
          </a:xfrm>
          <a:custGeom>
            <a:avLst/>
            <a:gdLst/>
            <a:ahLst/>
            <a:cxnLst/>
            <a:rect l="l" t="t" r="r" b="b"/>
            <a:pathLst>
              <a:path w="1346200" h="692150">
                <a:moveTo>
                  <a:pt x="1289050" y="590550"/>
                </a:moveTo>
                <a:lnTo>
                  <a:pt x="1282700" y="590550"/>
                </a:lnTo>
                <a:lnTo>
                  <a:pt x="1289050" y="622300"/>
                </a:lnTo>
                <a:lnTo>
                  <a:pt x="1295400" y="622300"/>
                </a:lnTo>
                <a:lnTo>
                  <a:pt x="1295400" y="590550"/>
                </a:lnTo>
                <a:lnTo>
                  <a:pt x="1289050" y="590550"/>
                </a:lnTo>
                <a:close/>
              </a:path>
              <a:path w="1346200" h="692150">
                <a:moveTo>
                  <a:pt x="1295400" y="374650"/>
                </a:moveTo>
                <a:lnTo>
                  <a:pt x="1295400" y="381000"/>
                </a:lnTo>
                <a:lnTo>
                  <a:pt x="1301750" y="381000"/>
                </a:lnTo>
                <a:lnTo>
                  <a:pt x="1295400" y="368300"/>
                </a:lnTo>
                <a:lnTo>
                  <a:pt x="1295400" y="374650"/>
                </a:lnTo>
                <a:close/>
              </a:path>
              <a:path w="1346200" h="692150">
                <a:moveTo>
                  <a:pt x="1289050" y="463550"/>
                </a:moveTo>
                <a:lnTo>
                  <a:pt x="1282700" y="463550"/>
                </a:lnTo>
                <a:lnTo>
                  <a:pt x="1289050" y="495300"/>
                </a:lnTo>
                <a:lnTo>
                  <a:pt x="1289050" y="463550"/>
                </a:lnTo>
                <a:close/>
              </a:path>
              <a:path w="1346200" h="692150">
                <a:moveTo>
                  <a:pt x="1289050" y="304800"/>
                </a:moveTo>
                <a:lnTo>
                  <a:pt x="1282700" y="304800"/>
                </a:lnTo>
                <a:lnTo>
                  <a:pt x="1289050" y="330200"/>
                </a:lnTo>
                <a:lnTo>
                  <a:pt x="1289050" y="304800"/>
                </a:lnTo>
                <a:close/>
              </a:path>
              <a:path w="1346200" h="692150">
                <a:moveTo>
                  <a:pt x="1289050" y="330200"/>
                </a:moveTo>
                <a:lnTo>
                  <a:pt x="1282700" y="304800"/>
                </a:lnTo>
                <a:lnTo>
                  <a:pt x="1282700" y="330200"/>
                </a:lnTo>
                <a:lnTo>
                  <a:pt x="1289050" y="330200"/>
                </a:lnTo>
                <a:close/>
              </a:path>
              <a:path w="1346200" h="692150">
                <a:moveTo>
                  <a:pt x="1282700" y="355600"/>
                </a:moveTo>
                <a:lnTo>
                  <a:pt x="1276350" y="349250"/>
                </a:lnTo>
                <a:lnTo>
                  <a:pt x="1282700" y="387350"/>
                </a:lnTo>
                <a:lnTo>
                  <a:pt x="1282700" y="355600"/>
                </a:lnTo>
                <a:close/>
              </a:path>
              <a:path w="1346200" h="692150">
                <a:moveTo>
                  <a:pt x="1282700" y="387350"/>
                </a:moveTo>
                <a:lnTo>
                  <a:pt x="1276350" y="349250"/>
                </a:lnTo>
                <a:lnTo>
                  <a:pt x="1276350" y="387350"/>
                </a:lnTo>
                <a:lnTo>
                  <a:pt x="1282700" y="387350"/>
                </a:lnTo>
                <a:close/>
              </a:path>
              <a:path w="1346200" h="692150">
                <a:moveTo>
                  <a:pt x="1270000" y="349250"/>
                </a:moveTo>
                <a:lnTo>
                  <a:pt x="1263650" y="349250"/>
                </a:lnTo>
                <a:lnTo>
                  <a:pt x="1270000" y="381000"/>
                </a:lnTo>
                <a:lnTo>
                  <a:pt x="1270000" y="349250"/>
                </a:lnTo>
                <a:close/>
              </a:path>
              <a:path w="1346200" h="692150">
                <a:moveTo>
                  <a:pt x="1270000" y="381000"/>
                </a:moveTo>
                <a:lnTo>
                  <a:pt x="1263650" y="349250"/>
                </a:lnTo>
                <a:lnTo>
                  <a:pt x="1263650" y="381000"/>
                </a:lnTo>
                <a:lnTo>
                  <a:pt x="1270000" y="381000"/>
                </a:lnTo>
                <a:close/>
              </a:path>
              <a:path w="1346200" h="692150">
                <a:moveTo>
                  <a:pt x="1250950" y="355600"/>
                </a:moveTo>
                <a:lnTo>
                  <a:pt x="1250950" y="368300"/>
                </a:lnTo>
                <a:lnTo>
                  <a:pt x="1244600" y="368300"/>
                </a:lnTo>
                <a:lnTo>
                  <a:pt x="1244600" y="342900"/>
                </a:lnTo>
                <a:lnTo>
                  <a:pt x="1238250" y="342900"/>
                </a:lnTo>
                <a:lnTo>
                  <a:pt x="1244600" y="374650"/>
                </a:lnTo>
                <a:lnTo>
                  <a:pt x="1250950" y="374650"/>
                </a:lnTo>
                <a:lnTo>
                  <a:pt x="1257300" y="381000"/>
                </a:lnTo>
                <a:lnTo>
                  <a:pt x="1250950" y="355600"/>
                </a:lnTo>
                <a:close/>
              </a:path>
              <a:path w="1346200" h="692150">
                <a:moveTo>
                  <a:pt x="1257300" y="342900"/>
                </a:moveTo>
                <a:lnTo>
                  <a:pt x="1250950" y="342900"/>
                </a:lnTo>
                <a:lnTo>
                  <a:pt x="1257300" y="381000"/>
                </a:lnTo>
                <a:lnTo>
                  <a:pt x="1257300" y="342900"/>
                </a:lnTo>
                <a:close/>
              </a:path>
              <a:path w="1346200" h="692150">
                <a:moveTo>
                  <a:pt x="1250950" y="349250"/>
                </a:moveTo>
                <a:lnTo>
                  <a:pt x="1250950" y="355600"/>
                </a:lnTo>
                <a:lnTo>
                  <a:pt x="1257300" y="381000"/>
                </a:lnTo>
                <a:lnTo>
                  <a:pt x="1250950" y="342900"/>
                </a:lnTo>
                <a:lnTo>
                  <a:pt x="1250950" y="349250"/>
                </a:lnTo>
                <a:close/>
              </a:path>
              <a:path w="1346200" h="692150">
                <a:moveTo>
                  <a:pt x="1244600" y="342900"/>
                </a:moveTo>
                <a:lnTo>
                  <a:pt x="1244600" y="368300"/>
                </a:lnTo>
                <a:lnTo>
                  <a:pt x="1244600" y="342900"/>
                </a:lnTo>
                <a:close/>
              </a:path>
              <a:path w="1346200" h="692150">
                <a:moveTo>
                  <a:pt x="1174750" y="336550"/>
                </a:moveTo>
                <a:lnTo>
                  <a:pt x="1174750" y="361950"/>
                </a:lnTo>
                <a:lnTo>
                  <a:pt x="1181100" y="361950"/>
                </a:lnTo>
                <a:lnTo>
                  <a:pt x="1174750" y="342900"/>
                </a:lnTo>
                <a:lnTo>
                  <a:pt x="1181100" y="361950"/>
                </a:lnTo>
                <a:lnTo>
                  <a:pt x="1174750" y="330200"/>
                </a:lnTo>
                <a:lnTo>
                  <a:pt x="1174750" y="355600"/>
                </a:lnTo>
                <a:lnTo>
                  <a:pt x="1174750" y="336550"/>
                </a:lnTo>
                <a:close/>
              </a:path>
              <a:path w="1346200" h="692150">
                <a:moveTo>
                  <a:pt x="1193800" y="558800"/>
                </a:moveTo>
                <a:lnTo>
                  <a:pt x="1193800" y="565150"/>
                </a:lnTo>
                <a:lnTo>
                  <a:pt x="1200150" y="590550"/>
                </a:lnTo>
                <a:lnTo>
                  <a:pt x="1193800" y="527050"/>
                </a:lnTo>
                <a:lnTo>
                  <a:pt x="1193800" y="520700"/>
                </a:lnTo>
                <a:lnTo>
                  <a:pt x="1187450" y="520700"/>
                </a:lnTo>
                <a:lnTo>
                  <a:pt x="1187450" y="558800"/>
                </a:lnTo>
                <a:lnTo>
                  <a:pt x="1193800" y="558800"/>
                </a:lnTo>
                <a:close/>
              </a:path>
              <a:path w="1346200" h="692150">
                <a:moveTo>
                  <a:pt x="1200150" y="527050"/>
                </a:moveTo>
                <a:lnTo>
                  <a:pt x="1193800" y="527050"/>
                </a:lnTo>
                <a:lnTo>
                  <a:pt x="1200150" y="590550"/>
                </a:lnTo>
                <a:lnTo>
                  <a:pt x="1200150" y="527050"/>
                </a:lnTo>
                <a:close/>
              </a:path>
              <a:path w="1346200" h="692150">
                <a:moveTo>
                  <a:pt x="1200150" y="590550"/>
                </a:moveTo>
                <a:lnTo>
                  <a:pt x="1193800" y="565150"/>
                </a:lnTo>
                <a:lnTo>
                  <a:pt x="1193800" y="584200"/>
                </a:lnTo>
                <a:lnTo>
                  <a:pt x="1200150" y="590550"/>
                </a:lnTo>
                <a:close/>
              </a:path>
              <a:path w="1346200" h="692150">
                <a:moveTo>
                  <a:pt x="1200150" y="628650"/>
                </a:moveTo>
                <a:lnTo>
                  <a:pt x="1193800" y="628650"/>
                </a:lnTo>
                <a:lnTo>
                  <a:pt x="1200150" y="654050"/>
                </a:lnTo>
                <a:lnTo>
                  <a:pt x="1206500" y="654050"/>
                </a:lnTo>
                <a:lnTo>
                  <a:pt x="1206500" y="628650"/>
                </a:lnTo>
                <a:lnTo>
                  <a:pt x="1200150" y="628650"/>
                </a:lnTo>
                <a:close/>
              </a:path>
              <a:path w="1346200" h="692150">
                <a:moveTo>
                  <a:pt x="1200150" y="654050"/>
                </a:moveTo>
                <a:lnTo>
                  <a:pt x="1193800" y="628650"/>
                </a:lnTo>
                <a:lnTo>
                  <a:pt x="1174750" y="628650"/>
                </a:lnTo>
                <a:lnTo>
                  <a:pt x="1174750" y="635000"/>
                </a:lnTo>
                <a:lnTo>
                  <a:pt x="1168400" y="635000"/>
                </a:lnTo>
                <a:lnTo>
                  <a:pt x="1168400" y="641350"/>
                </a:lnTo>
                <a:lnTo>
                  <a:pt x="1200150" y="654050"/>
                </a:lnTo>
                <a:close/>
              </a:path>
              <a:path w="1346200" h="692150">
                <a:moveTo>
                  <a:pt x="1168400" y="330200"/>
                </a:moveTo>
                <a:lnTo>
                  <a:pt x="1168400" y="323850"/>
                </a:lnTo>
                <a:lnTo>
                  <a:pt x="1168400" y="361950"/>
                </a:lnTo>
                <a:lnTo>
                  <a:pt x="1174750" y="361950"/>
                </a:lnTo>
                <a:lnTo>
                  <a:pt x="1174750" y="336550"/>
                </a:lnTo>
                <a:lnTo>
                  <a:pt x="1168400" y="330200"/>
                </a:lnTo>
                <a:close/>
              </a:path>
              <a:path w="1346200" h="692150">
                <a:moveTo>
                  <a:pt x="1162050" y="330200"/>
                </a:moveTo>
                <a:lnTo>
                  <a:pt x="1162050" y="342900"/>
                </a:lnTo>
                <a:lnTo>
                  <a:pt x="1162050" y="336550"/>
                </a:lnTo>
                <a:lnTo>
                  <a:pt x="1155700" y="336550"/>
                </a:lnTo>
                <a:lnTo>
                  <a:pt x="1155700" y="317500"/>
                </a:lnTo>
                <a:lnTo>
                  <a:pt x="1149350" y="317500"/>
                </a:lnTo>
                <a:lnTo>
                  <a:pt x="1155700" y="355600"/>
                </a:lnTo>
                <a:lnTo>
                  <a:pt x="1162050" y="355600"/>
                </a:lnTo>
                <a:lnTo>
                  <a:pt x="1162050" y="349250"/>
                </a:lnTo>
                <a:lnTo>
                  <a:pt x="1168400" y="361950"/>
                </a:lnTo>
                <a:lnTo>
                  <a:pt x="1162050" y="330200"/>
                </a:lnTo>
                <a:close/>
              </a:path>
              <a:path w="1346200" h="692150">
                <a:moveTo>
                  <a:pt x="1162050" y="323850"/>
                </a:moveTo>
                <a:lnTo>
                  <a:pt x="1162050" y="330200"/>
                </a:lnTo>
                <a:lnTo>
                  <a:pt x="1168400" y="361950"/>
                </a:lnTo>
                <a:lnTo>
                  <a:pt x="1168400" y="323850"/>
                </a:lnTo>
                <a:lnTo>
                  <a:pt x="1162050" y="323850"/>
                </a:lnTo>
                <a:close/>
              </a:path>
              <a:path w="1346200" h="692150">
                <a:moveTo>
                  <a:pt x="1155700" y="317500"/>
                </a:moveTo>
                <a:lnTo>
                  <a:pt x="1155700" y="336550"/>
                </a:lnTo>
                <a:lnTo>
                  <a:pt x="1155700" y="317500"/>
                </a:lnTo>
                <a:close/>
              </a:path>
              <a:path w="1346200" h="692150">
                <a:moveTo>
                  <a:pt x="1155700" y="355600"/>
                </a:moveTo>
                <a:lnTo>
                  <a:pt x="1149350" y="317500"/>
                </a:lnTo>
                <a:lnTo>
                  <a:pt x="1149350" y="355600"/>
                </a:lnTo>
                <a:lnTo>
                  <a:pt x="1155700" y="355600"/>
                </a:lnTo>
                <a:close/>
              </a:path>
              <a:path w="1346200" h="692150">
                <a:moveTo>
                  <a:pt x="1143000" y="317500"/>
                </a:moveTo>
                <a:lnTo>
                  <a:pt x="1136650" y="317500"/>
                </a:lnTo>
                <a:lnTo>
                  <a:pt x="1143000" y="355600"/>
                </a:lnTo>
                <a:lnTo>
                  <a:pt x="1143000" y="317500"/>
                </a:lnTo>
                <a:close/>
              </a:path>
              <a:path w="1346200" h="692150">
                <a:moveTo>
                  <a:pt x="1143000" y="355600"/>
                </a:moveTo>
                <a:lnTo>
                  <a:pt x="1136650" y="317500"/>
                </a:lnTo>
                <a:lnTo>
                  <a:pt x="1136650" y="355600"/>
                </a:lnTo>
                <a:lnTo>
                  <a:pt x="1143000" y="355600"/>
                </a:lnTo>
                <a:close/>
              </a:path>
              <a:path w="1346200" h="692150">
                <a:moveTo>
                  <a:pt x="1130300" y="311150"/>
                </a:moveTo>
                <a:lnTo>
                  <a:pt x="1123950" y="311150"/>
                </a:lnTo>
                <a:lnTo>
                  <a:pt x="1130300" y="349250"/>
                </a:lnTo>
                <a:lnTo>
                  <a:pt x="1130300" y="311150"/>
                </a:lnTo>
                <a:close/>
              </a:path>
              <a:path w="1346200" h="692150">
                <a:moveTo>
                  <a:pt x="1130300" y="349250"/>
                </a:moveTo>
                <a:lnTo>
                  <a:pt x="1123950" y="311150"/>
                </a:lnTo>
                <a:lnTo>
                  <a:pt x="1123950" y="349250"/>
                </a:lnTo>
                <a:lnTo>
                  <a:pt x="1130300" y="349250"/>
                </a:lnTo>
                <a:close/>
              </a:path>
              <a:path w="1346200" h="692150">
                <a:moveTo>
                  <a:pt x="1092200" y="304800"/>
                </a:moveTo>
                <a:lnTo>
                  <a:pt x="1098550" y="342900"/>
                </a:lnTo>
                <a:lnTo>
                  <a:pt x="1104900" y="342900"/>
                </a:lnTo>
                <a:lnTo>
                  <a:pt x="1104900" y="336550"/>
                </a:lnTo>
                <a:lnTo>
                  <a:pt x="1111250" y="342900"/>
                </a:lnTo>
                <a:lnTo>
                  <a:pt x="1104900" y="317500"/>
                </a:lnTo>
                <a:lnTo>
                  <a:pt x="1111250" y="342900"/>
                </a:lnTo>
                <a:lnTo>
                  <a:pt x="1117600" y="349250"/>
                </a:lnTo>
                <a:lnTo>
                  <a:pt x="1117600" y="311150"/>
                </a:lnTo>
                <a:lnTo>
                  <a:pt x="1104900" y="311150"/>
                </a:lnTo>
                <a:lnTo>
                  <a:pt x="1104900" y="330200"/>
                </a:lnTo>
                <a:lnTo>
                  <a:pt x="1104900" y="311150"/>
                </a:lnTo>
                <a:lnTo>
                  <a:pt x="1098550" y="304800"/>
                </a:lnTo>
                <a:lnTo>
                  <a:pt x="1092200" y="304800"/>
                </a:lnTo>
                <a:close/>
              </a:path>
              <a:path w="1346200" h="692150">
                <a:moveTo>
                  <a:pt x="1098550" y="342900"/>
                </a:moveTo>
                <a:lnTo>
                  <a:pt x="1092200" y="304800"/>
                </a:lnTo>
                <a:lnTo>
                  <a:pt x="1092200" y="342900"/>
                </a:lnTo>
                <a:lnTo>
                  <a:pt x="1098550" y="342900"/>
                </a:lnTo>
                <a:close/>
              </a:path>
              <a:path w="1346200" h="692150">
                <a:moveTo>
                  <a:pt x="1117600" y="311150"/>
                </a:moveTo>
                <a:lnTo>
                  <a:pt x="1117600" y="336550"/>
                </a:lnTo>
                <a:lnTo>
                  <a:pt x="1117600" y="311150"/>
                </a:lnTo>
                <a:close/>
              </a:path>
              <a:path w="1346200" h="692150">
                <a:moveTo>
                  <a:pt x="1079500" y="298450"/>
                </a:moveTo>
                <a:lnTo>
                  <a:pt x="1085850" y="342900"/>
                </a:lnTo>
                <a:lnTo>
                  <a:pt x="1085850" y="336550"/>
                </a:lnTo>
                <a:lnTo>
                  <a:pt x="1092200" y="336550"/>
                </a:lnTo>
                <a:lnTo>
                  <a:pt x="1092200" y="330200"/>
                </a:lnTo>
                <a:lnTo>
                  <a:pt x="1085850" y="323850"/>
                </a:lnTo>
                <a:lnTo>
                  <a:pt x="1085850" y="298450"/>
                </a:lnTo>
                <a:lnTo>
                  <a:pt x="1079500" y="298450"/>
                </a:lnTo>
                <a:close/>
              </a:path>
              <a:path w="1346200" h="692150">
                <a:moveTo>
                  <a:pt x="1085850" y="298450"/>
                </a:moveTo>
                <a:lnTo>
                  <a:pt x="1085850" y="323850"/>
                </a:lnTo>
                <a:lnTo>
                  <a:pt x="1085850" y="298450"/>
                </a:lnTo>
                <a:close/>
              </a:path>
              <a:path w="1346200" h="692150">
                <a:moveTo>
                  <a:pt x="1085850" y="342900"/>
                </a:moveTo>
                <a:lnTo>
                  <a:pt x="1079500" y="298450"/>
                </a:lnTo>
                <a:lnTo>
                  <a:pt x="1079500" y="342900"/>
                </a:lnTo>
                <a:lnTo>
                  <a:pt x="1085850" y="342900"/>
                </a:lnTo>
                <a:close/>
              </a:path>
              <a:path w="1346200" h="692150">
                <a:moveTo>
                  <a:pt x="1073150" y="298450"/>
                </a:moveTo>
                <a:lnTo>
                  <a:pt x="1066800" y="298450"/>
                </a:lnTo>
                <a:lnTo>
                  <a:pt x="1073150" y="336550"/>
                </a:lnTo>
                <a:lnTo>
                  <a:pt x="1073150" y="298450"/>
                </a:lnTo>
                <a:close/>
              </a:path>
              <a:path w="1346200" h="692150">
                <a:moveTo>
                  <a:pt x="1073150" y="336550"/>
                </a:moveTo>
                <a:lnTo>
                  <a:pt x="1066800" y="298450"/>
                </a:lnTo>
                <a:lnTo>
                  <a:pt x="1060450" y="298450"/>
                </a:lnTo>
                <a:lnTo>
                  <a:pt x="1060450" y="317500"/>
                </a:lnTo>
                <a:lnTo>
                  <a:pt x="1060450" y="298450"/>
                </a:lnTo>
                <a:lnTo>
                  <a:pt x="1060450" y="336550"/>
                </a:lnTo>
                <a:lnTo>
                  <a:pt x="1066800" y="336550"/>
                </a:lnTo>
                <a:lnTo>
                  <a:pt x="1060450" y="330200"/>
                </a:lnTo>
                <a:lnTo>
                  <a:pt x="1060450" y="323850"/>
                </a:lnTo>
                <a:lnTo>
                  <a:pt x="1066800" y="336550"/>
                </a:lnTo>
                <a:lnTo>
                  <a:pt x="1060450" y="304800"/>
                </a:lnTo>
                <a:lnTo>
                  <a:pt x="1066800" y="336550"/>
                </a:lnTo>
                <a:lnTo>
                  <a:pt x="1073150" y="336550"/>
                </a:lnTo>
                <a:close/>
              </a:path>
              <a:path w="1346200" h="692150">
                <a:moveTo>
                  <a:pt x="1054100" y="298450"/>
                </a:moveTo>
                <a:lnTo>
                  <a:pt x="1054100" y="292100"/>
                </a:lnTo>
                <a:lnTo>
                  <a:pt x="1054100" y="336550"/>
                </a:lnTo>
                <a:lnTo>
                  <a:pt x="1060450" y="336550"/>
                </a:lnTo>
                <a:lnTo>
                  <a:pt x="1060450" y="298450"/>
                </a:lnTo>
                <a:lnTo>
                  <a:pt x="1054100" y="298450"/>
                </a:lnTo>
                <a:close/>
              </a:path>
              <a:path w="1346200" h="692150">
                <a:moveTo>
                  <a:pt x="1054100" y="336550"/>
                </a:moveTo>
                <a:lnTo>
                  <a:pt x="1054100" y="292100"/>
                </a:lnTo>
                <a:lnTo>
                  <a:pt x="1047750" y="292100"/>
                </a:lnTo>
                <a:lnTo>
                  <a:pt x="1047750" y="336550"/>
                </a:lnTo>
                <a:lnTo>
                  <a:pt x="1054100" y="336550"/>
                </a:lnTo>
                <a:close/>
              </a:path>
              <a:path w="1346200" h="692150">
                <a:moveTo>
                  <a:pt x="996950" y="292100"/>
                </a:moveTo>
                <a:lnTo>
                  <a:pt x="996950" y="304800"/>
                </a:lnTo>
                <a:lnTo>
                  <a:pt x="996950" y="298450"/>
                </a:lnTo>
                <a:lnTo>
                  <a:pt x="990600" y="292100"/>
                </a:lnTo>
                <a:lnTo>
                  <a:pt x="990600" y="273050"/>
                </a:lnTo>
                <a:lnTo>
                  <a:pt x="984250" y="273050"/>
                </a:lnTo>
                <a:lnTo>
                  <a:pt x="984250" y="279400"/>
                </a:lnTo>
                <a:lnTo>
                  <a:pt x="990600" y="323850"/>
                </a:lnTo>
                <a:lnTo>
                  <a:pt x="990600" y="317500"/>
                </a:lnTo>
                <a:lnTo>
                  <a:pt x="996950" y="317500"/>
                </a:lnTo>
                <a:lnTo>
                  <a:pt x="996950" y="311150"/>
                </a:lnTo>
                <a:lnTo>
                  <a:pt x="1003300" y="323850"/>
                </a:lnTo>
                <a:lnTo>
                  <a:pt x="996950" y="292100"/>
                </a:lnTo>
                <a:close/>
              </a:path>
              <a:path w="1346200" h="692150">
                <a:moveTo>
                  <a:pt x="1009650" y="279400"/>
                </a:moveTo>
                <a:lnTo>
                  <a:pt x="1003300" y="279400"/>
                </a:lnTo>
                <a:lnTo>
                  <a:pt x="1009650" y="323850"/>
                </a:lnTo>
                <a:lnTo>
                  <a:pt x="1009650" y="279400"/>
                </a:lnTo>
                <a:close/>
              </a:path>
              <a:path w="1346200" h="692150">
                <a:moveTo>
                  <a:pt x="1003300" y="323850"/>
                </a:moveTo>
                <a:lnTo>
                  <a:pt x="1009650" y="323850"/>
                </a:lnTo>
                <a:lnTo>
                  <a:pt x="1003300" y="279400"/>
                </a:lnTo>
                <a:lnTo>
                  <a:pt x="996950" y="279400"/>
                </a:lnTo>
                <a:lnTo>
                  <a:pt x="996950" y="292100"/>
                </a:lnTo>
                <a:lnTo>
                  <a:pt x="1003300" y="323850"/>
                </a:lnTo>
                <a:close/>
              </a:path>
              <a:path w="1346200" h="692150">
                <a:moveTo>
                  <a:pt x="996950" y="317500"/>
                </a:moveTo>
                <a:lnTo>
                  <a:pt x="996950" y="323850"/>
                </a:lnTo>
                <a:lnTo>
                  <a:pt x="1003300" y="323850"/>
                </a:lnTo>
                <a:lnTo>
                  <a:pt x="996950" y="311150"/>
                </a:lnTo>
                <a:lnTo>
                  <a:pt x="996950" y="317500"/>
                </a:lnTo>
                <a:close/>
              </a:path>
              <a:path w="1346200" h="692150">
                <a:moveTo>
                  <a:pt x="977900" y="292100"/>
                </a:moveTo>
                <a:lnTo>
                  <a:pt x="984250" y="311150"/>
                </a:lnTo>
                <a:lnTo>
                  <a:pt x="977900" y="279400"/>
                </a:lnTo>
                <a:lnTo>
                  <a:pt x="977900" y="304800"/>
                </a:lnTo>
                <a:lnTo>
                  <a:pt x="977900" y="279400"/>
                </a:lnTo>
                <a:lnTo>
                  <a:pt x="971550" y="273050"/>
                </a:lnTo>
                <a:lnTo>
                  <a:pt x="965200" y="273050"/>
                </a:lnTo>
                <a:lnTo>
                  <a:pt x="965200" y="279400"/>
                </a:lnTo>
                <a:lnTo>
                  <a:pt x="971550" y="317500"/>
                </a:lnTo>
                <a:lnTo>
                  <a:pt x="977900" y="317500"/>
                </a:lnTo>
                <a:lnTo>
                  <a:pt x="977900" y="311150"/>
                </a:lnTo>
                <a:lnTo>
                  <a:pt x="984250" y="311150"/>
                </a:lnTo>
                <a:lnTo>
                  <a:pt x="977900" y="292100"/>
                </a:lnTo>
                <a:lnTo>
                  <a:pt x="977900" y="285750"/>
                </a:lnTo>
                <a:lnTo>
                  <a:pt x="977900" y="292100"/>
                </a:lnTo>
                <a:close/>
              </a:path>
              <a:path w="1346200" h="692150">
                <a:moveTo>
                  <a:pt x="971550" y="317500"/>
                </a:moveTo>
                <a:lnTo>
                  <a:pt x="965200" y="279400"/>
                </a:lnTo>
                <a:lnTo>
                  <a:pt x="965200" y="317500"/>
                </a:lnTo>
                <a:lnTo>
                  <a:pt x="971550" y="317500"/>
                </a:lnTo>
                <a:close/>
              </a:path>
              <a:path w="1346200" h="692150">
                <a:moveTo>
                  <a:pt x="984250" y="311150"/>
                </a:moveTo>
                <a:lnTo>
                  <a:pt x="984250" y="317500"/>
                </a:lnTo>
                <a:lnTo>
                  <a:pt x="990600" y="323850"/>
                </a:lnTo>
                <a:lnTo>
                  <a:pt x="984250" y="279400"/>
                </a:lnTo>
                <a:lnTo>
                  <a:pt x="977900" y="279400"/>
                </a:lnTo>
                <a:lnTo>
                  <a:pt x="984250" y="311150"/>
                </a:lnTo>
                <a:close/>
              </a:path>
              <a:path w="1346200" h="692150">
                <a:moveTo>
                  <a:pt x="990600" y="273050"/>
                </a:moveTo>
                <a:lnTo>
                  <a:pt x="990600" y="292100"/>
                </a:lnTo>
                <a:lnTo>
                  <a:pt x="990600" y="273050"/>
                </a:lnTo>
                <a:close/>
              </a:path>
              <a:path w="1346200" h="692150">
                <a:moveTo>
                  <a:pt x="952500" y="311150"/>
                </a:moveTo>
                <a:lnTo>
                  <a:pt x="952500" y="317500"/>
                </a:lnTo>
                <a:lnTo>
                  <a:pt x="958850" y="311150"/>
                </a:lnTo>
                <a:lnTo>
                  <a:pt x="952500" y="266700"/>
                </a:lnTo>
                <a:lnTo>
                  <a:pt x="946150" y="266700"/>
                </a:lnTo>
                <a:lnTo>
                  <a:pt x="946150" y="311150"/>
                </a:lnTo>
                <a:lnTo>
                  <a:pt x="952500" y="311150"/>
                </a:lnTo>
                <a:close/>
              </a:path>
              <a:path w="1346200" h="692150">
                <a:moveTo>
                  <a:pt x="958850" y="266700"/>
                </a:moveTo>
                <a:lnTo>
                  <a:pt x="952500" y="266700"/>
                </a:lnTo>
                <a:lnTo>
                  <a:pt x="958850" y="311150"/>
                </a:lnTo>
                <a:lnTo>
                  <a:pt x="958850" y="266700"/>
                </a:lnTo>
                <a:close/>
              </a:path>
              <a:path w="1346200" h="692150">
                <a:moveTo>
                  <a:pt x="939800" y="260350"/>
                </a:moveTo>
                <a:lnTo>
                  <a:pt x="933450" y="260350"/>
                </a:lnTo>
                <a:lnTo>
                  <a:pt x="939800" y="311150"/>
                </a:lnTo>
                <a:lnTo>
                  <a:pt x="939800" y="260350"/>
                </a:lnTo>
                <a:close/>
              </a:path>
              <a:path w="1346200" h="692150">
                <a:moveTo>
                  <a:pt x="933450" y="311150"/>
                </a:moveTo>
                <a:lnTo>
                  <a:pt x="939800" y="311150"/>
                </a:lnTo>
                <a:lnTo>
                  <a:pt x="933450" y="260350"/>
                </a:lnTo>
                <a:lnTo>
                  <a:pt x="927100" y="260350"/>
                </a:lnTo>
                <a:lnTo>
                  <a:pt x="927100" y="311150"/>
                </a:lnTo>
                <a:lnTo>
                  <a:pt x="933450" y="311150"/>
                </a:lnTo>
                <a:close/>
              </a:path>
              <a:path w="1346200" h="692150">
                <a:moveTo>
                  <a:pt x="920750" y="190500"/>
                </a:moveTo>
                <a:lnTo>
                  <a:pt x="914400" y="184150"/>
                </a:lnTo>
                <a:lnTo>
                  <a:pt x="920750" y="228600"/>
                </a:lnTo>
                <a:lnTo>
                  <a:pt x="920750" y="190500"/>
                </a:lnTo>
                <a:close/>
              </a:path>
              <a:path w="1346200" h="692150">
                <a:moveTo>
                  <a:pt x="914400" y="184150"/>
                </a:moveTo>
                <a:lnTo>
                  <a:pt x="908050" y="184150"/>
                </a:lnTo>
                <a:lnTo>
                  <a:pt x="914400" y="234950"/>
                </a:lnTo>
                <a:lnTo>
                  <a:pt x="914400" y="228600"/>
                </a:lnTo>
                <a:lnTo>
                  <a:pt x="920750" y="228600"/>
                </a:lnTo>
                <a:lnTo>
                  <a:pt x="914400" y="184150"/>
                </a:lnTo>
                <a:close/>
              </a:path>
              <a:path w="1346200" h="692150">
                <a:moveTo>
                  <a:pt x="914400" y="234950"/>
                </a:moveTo>
                <a:lnTo>
                  <a:pt x="908050" y="184150"/>
                </a:lnTo>
                <a:lnTo>
                  <a:pt x="908050" y="228600"/>
                </a:lnTo>
                <a:lnTo>
                  <a:pt x="914400" y="234950"/>
                </a:lnTo>
                <a:close/>
              </a:path>
              <a:path w="1346200" h="692150">
                <a:moveTo>
                  <a:pt x="920750" y="260350"/>
                </a:moveTo>
                <a:lnTo>
                  <a:pt x="914400" y="260350"/>
                </a:lnTo>
                <a:lnTo>
                  <a:pt x="920750" y="304800"/>
                </a:lnTo>
                <a:lnTo>
                  <a:pt x="920750" y="260350"/>
                </a:lnTo>
                <a:close/>
              </a:path>
              <a:path w="1346200" h="692150">
                <a:moveTo>
                  <a:pt x="914400" y="304800"/>
                </a:moveTo>
                <a:lnTo>
                  <a:pt x="920750" y="304800"/>
                </a:lnTo>
                <a:lnTo>
                  <a:pt x="914400" y="260350"/>
                </a:lnTo>
                <a:lnTo>
                  <a:pt x="908050" y="260350"/>
                </a:lnTo>
                <a:lnTo>
                  <a:pt x="908050" y="304800"/>
                </a:lnTo>
                <a:lnTo>
                  <a:pt x="914400" y="304800"/>
                </a:lnTo>
                <a:close/>
              </a:path>
              <a:path w="1346200" h="692150">
                <a:moveTo>
                  <a:pt x="895350" y="298450"/>
                </a:moveTo>
                <a:lnTo>
                  <a:pt x="895350" y="304800"/>
                </a:lnTo>
                <a:lnTo>
                  <a:pt x="901700" y="304800"/>
                </a:lnTo>
                <a:lnTo>
                  <a:pt x="895350" y="254000"/>
                </a:lnTo>
                <a:lnTo>
                  <a:pt x="889000" y="254000"/>
                </a:lnTo>
                <a:lnTo>
                  <a:pt x="889000" y="298450"/>
                </a:lnTo>
                <a:lnTo>
                  <a:pt x="895350" y="298450"/>
                </a:lnTo>
                <a:close/>
              </a:path>
              <a:path w="1346200" h="692150">
                <a:moveTo>
                  <a:pt x="901700" y="254000"/>
                </a:moveTo>
                <a:lnTo>
                  <a:pt x="895350" y="254000"/>
                </a:lnTo>
                <a:lnTo>
                  <a:pt x="901700" y="304800"/>
                </a:lnTo>
                <a:lnTo>
                  <a:pt x="901700" y="254000"/>
                </a:lnTo>
                <a:close/>
              </a:path>
              <a:path w="1346200" h="692150">
                <a:moveTo>
                  <a:pt x="882650" y="247650"/>
                </a:moveTo>
                <a:lnTo>
                  <a:pt x="876300" y="247650"/>
                </a:lnTo>
                <a:lnTo>
                  <a:pt x="882650" y="298450"/>
                </a:lnTo>
                <a:lnTo>
                  <a:pt x="882650" y="247650"/>
                </a:lnTo>
                <a:close/>
              </a:path>
              <a:path w="1346200" h="692150">
                <a:moveTo>
                  <a:pt x="876300" y="298450"/>
                </a:moveTo>
                <a:lnTo>
                  <a:pt x="882650" y="298450"/>
                </a:lnTo>
                <a:lnTo>
                  <a:pt x="876300" y="247650"/>
                </a:lnTo>
                <a:lnTo>
                  <a:pt x="869950" y="247650"/>
                </a:lnTo>
                <a:lnTo>
                  <a:pt x="869950" y="298450"/>
                </a:lnTo>
                <a:lnTo>
                  <a:pt x="876300" y="298450"/>
                </a:lnTo>
                <a:close/>
              </a:path>
              <a:path w="1346200" h="692150">
                <a:moveTo>
                  <a:pt x="863600" y="247650"/>
                </a:moveTo>
                <a:lnTo>
                  <a:pt x="857250" y="241300"/>
                </a:lnTo>
                <a:lnTo>
                  <a:pt x="863600" y="292100"/>
                </a:lnTo>
                <a:lnTo>
                  <a:pt x="863600" y="247650"/>
                </a:lnTo>
                <a:close/>
              </a:path>
              <a:path w="1346200" h="692150">
                <a:moveTo>
                  <a:pt x="857250" y="292100"/>
                </a:moveTo>
                <a:lnTo>
                  <a:pt x="863600" y="292100"/>
                </a:lnTo>
                <a:lnTo>
                  <a:pt x="857250" y="241300"/>
                </a:lnTo>
                <a:lnTo>
                  <a:pt x="850900" y="241300"/>
                </a:lnTo>
                <a:lnTo>
                  <a:pt x="850900" y="292100"/>
                </a:lnTo>
                <a:lnTo>
                  <a:pt x="857250" y="292100"/>
                </a:lnTo>
                <a:close/>
              </a:path>
              <a:path w="1346200" h="692150">
                <a:moveTo>
                  <a:pt x="831850" y="241300"/>
                </a:moveTo>
                <a:lnTo>
                  <a:pt x="825500" y="241300"/>
                </a:lnTo>
                <a:lnTo>
                  <a:pt x="825500" y="266700"/>
                </a:lnTo>
                <a:lnTo>
                  <a:pt x="825500" y="247650"/>
                </a:lnTo>
                <a:lnTo>
                  <a:pt x="819150" y="241300"/>
                </a:lnTo>
                <a:lnTo>
                  <a:pt x="819150" y="228600"/>
                </a:lnTo>
                <a:lnTo>
                  <a:pt x="812800" y="228600"/>
                </a:lnTo>
                <a:lnTo>
                  <a:pt x="806450" y="234950"/>
                </a:lnTo>
                <a:lnTo>
                  <a:pt x="806450" y="241300"/>
                </a:lnTo>
                <a:lnTo>
                  <a:pt x="812800" y="285750"/>
                </a:lnTo>
                <a:lnTo>
                  <a:pt x="819150" y="285750"/>
                </a:lnTo>
                <a:lnTo>
                  <a:pt x="819150" y="279400"/>
                </a:lnTo>
                <a:lnTo>
                  <a:pt x="825500" y="279400"/>
                </a:lnTo>
                <a:lnTo>
                  <a:pt x="825500" y="273050"/>
                </a:lnTo>
                <a:lnTo>
                  <a:pt x="831850" y="285750"/>
                </a:lnTo>
                <a:lnTo>
                  <a:pt x="825500" y="254000"/>
                </a:lnTo>
                <a:lnTo>
                  <a:pt x="831850" y="285750"/>
                </a:lnTo>
                <a:lnTo>
                  <a:pt x="831850" y="241300"/>
                </a:lnTo>
                <a:close/>
              </a:path>
              <a:path w="1346200" h="692150">
                <a:moveTo>
                  <a:pt x="831850" y="234950"/>
                </a:moveTo>
                <a:lnTo>
                  <a:pt x="838200" y="292100"/>
                </a:lnTo>
                <a:lnTo>
                  <a:pt x="838200" y="285750"/>
                </a:lnTo>
                <a:lnTo>
                  <a:pt x="844550" y="285750"/>
                </a:lnTo>
                <a:lnTo>
                  <a:pt x="844550" y="241300"/>
                </a:lnTo>
                <a:lnTo>
                  <a:pt x="838200" y="241300"/>
                </a:lnTo>
                <a:lnTo>
                  <a:pt x="838200" y="234950"/>
                </a:lnTo>
                <a:lnTo>
                  <a:pt x="831850" y="234950"/>
                </a:lnTo>
                <a:close/>
              </a:path>
              <a:path w="1346200" h="692150">
                <a:moveTo>
                  <a:pt x="838200" y="292100"/>
                </a:moveTo>
                <a:lnTo>
                  <a:pt x="831850" y="234950"/>
                </a:lnTo>
                <a:lnTo>
                  <a:pt x="831850" y="292100"/>
                </a:lnTo>
                <a:lnTo>
                  <a:pt x="838200" y="292100"/>
                </a:lnTo>
                <a:close/>
              </a:path>
              <a:path w="1346200" h="692150">
                <a:moveTo>
                  <a:pt x="844550" y="241300"/>
                </a:moveTo>
                <a:lnTo>
                  <a:pt x="844550" y="273050"/>
                </a:lnTo>
                <a:lnTo>
                  <a:pt x="844550" y="241300"/>
                </a:lnTo>
                <a:close/>
              </a:path>
              <a:path w="1346200" h="692150">
                <a:moveTo>
                  <a:pt x="812800" y="285750"/>
                </a:moveTo>
                <a:lnTo>
                  <a:pt x="806450" y="241300"/>
                </a:lnTo>
                <a:lnTo>
                  <a:pt x="806450" y="285750"/>
                </a:lnTo>
                <a:lnTo>
                  <a:pt x="812800" y="285750"/>
                </a:lnTo>
                <a:close/>
              </a:path>
              <a:path w="1346200" h="692150">
                <a:moveTo>
                  <a:pt x="793750" y="228600"/>
                </a:moveTo>
                <a:lnTo>
                  <a:pt x="793750" y="222250"/>
                </a:lnTo>
                <a:lnTo>
                  <a:pt x="787400" y="228600"/>
                </a:lnTo>
                <a:lnTo>
                  <a:pt x="781050" y="228600"/>
                </a:lnTo>
                <a:lnTo>
                  <a:pt x="781050" y="247650"/>
                </a:lnTo>
                <a:lnTo>
                  <a:pt x="781050" y="228600"/>
                </a:lnTo>
                <a:lnTo>
                  <a:pt x="781050" y="273050"/>
                </a:lnTo>
                <a:lnTo>
                  <a:pt x="787400" y="273050"/>
                </a:lnTo>
                <a:lnTo>
                  <a:pt x="781050" y="260350"/>
                </a:lnTo>
                <a:lnTo>
                  <a:pt x="781050" y="254000"/>
                </a:lnTo>
                <a:lnTo>
                  <a:pt x="787400" y="273050"/>
                </a:lnTo>
                <a:lnTo>
                  <a:pt x="781050" y="234950"/>
                </a:lnTo>
                <a:lnTo>
                  <a:pt x="787400" y="273050"/>
                </a:lnTo>
                <a:lnTo>
                  <a:pt x="793750" y="279400"/>
                </a:lnTo>
                <a:lnTo>
                  <a:pt x="793750" y="228600"/>
                </a:lnTo>
                <a:close/>
              </a:path>
              <a:path w="1346200" h="692150">
                <a:moveTo>
                  <a:pt x="774700" y="228600"/>
                </a:moveTo>
                <a:lnTo>
                  <a:pt x="774700" y="222250"/>
                </a:lnTo>
                <a:lnTo>
                  <a:pt x="774700" y="273050"/>
                </a:lnTo>
                <a:lnTo>
                  <a:pt x="781050" y="266700"/>
                </a:lnTo>
                <a:lnTo>
                  <a:pt x="781050" y="228600"/>
                </a:lnTo>
                <a:lnTo>
                  <a:pt x="774700" y="228600"/>
                </a:lnTo>
                <a:close/>
              </a:path>
              <a:path w="1346200" h="692150">
                <a:moveTo>
                  <a:pt x="800100" y="228600"/>
                </a:moveTo>
                <a:lnTo>
                  <a:pt x="793750" y="228600"/>
                </a:lnTo>
                <a:lnTo>
                  <a:pt x="800100" y="279400"/>
                </a:lnTo>
                <a:lnTo>
                  <a:pt x="800100" y="228600"/>
                </a:lnTo>
                <a:close/>
              </a:path>
              <a:path w="1346200" h="692150">
                <a:moveTo>
                  <a:pt x="768350" y="222250"/>
                </a:moveTo>
                <a:lnTo>
                  <a:pt x="762000" y="222250"/>
                </a:lnTo>
                <a:lnTo>
                  <a:pt x="768350" y="273050"/>
                </a:lnTo>
                <a:lnTo>
                  <a:pt x="774700" y="273050"/>
                </a:lnTo>
                <a:lnTo>
                  <a:pt x="774700" y="222250"/>
                </a:lnTo>
                <a:lnTo>
                  <a:pt x="768350" y="222250"/>
                </a:lnTo>
                <a:close/>
              </a:path>
              <a:path w="1346200" h="692150">
                <a:moveTo>
                  <a:pt x="768350" y="273050"/>
                </a:moveTo>
                <a:lnTo>
                  <a:pt x="762000" y="222250"/>
                </a:lnTo>
                <a:lnTo>
                  <a:pt x="762000" y="273050"/>
                </a:lnTo>
                <a:lnTo>
                  <a:pt x="768350" y="273050"/>
                </a:lnTo>
                <a:close/>
              </a:path>
              <a:path w="1346200" h="692150">
                <a:moveTo>
                  <a:pt x="742950" y="266700"/>
                </a:moveTo>
                <a:lnTo>
                  <a:pt x="742950" y="273050"/>
                </a:lnTo>
                <a:lnTo>
                  <a:pt x="749300" y="273050"/>
                </a:lnTo>
                <a:lnTo>
                  <a:pt x="742950" y="215900"/>
                </a:lnTo>
                <a:lnTo>
                  <a:pt x="736600" y="215900"/>
                </a:lnTo>
                <a:lnTo>
                  <a:pt x="736600" y="266700"/>
                </a:lnTo>
                <a:lnTo>
                  <a:pt x="742950" y="266700"/>
                </a:lnTo>
                <a:close/>
              </a:path>
              <a:path w="1346200" h="692150">
                <a:moveTo>
                  <a:pt x="755650" y="215900"/>
                </a:moveTo>
                <a:lnTo>
                  <a:pt x="749300" y="215900"/>
                </a:lnTo>
                <a:lnTo>
                  <a:pt x="755650" y="266700"/>
                </a:lnTo>
                <a:lnTo>
                  <a:pt x="755650" y="215900"/>
                </a:lnTo>
                <a:close/>
              </a:path>
              <a:path w="1346200" h="692150">
                <a:moveTo>
                  <a:pt x="749300" y="215900"/>
                </a:moveTo>
                <a:lnTo>
                  <a:pt x="742950" y="215900"/>
                </a:lnTo>
                <a:lnTo>
                  <a:pt x="749300" y="273050"/>
                </a:lnTo>
                <a:lnTo>
                  <a:pt x="749300" y="266700"/>
                </a:lnTo>
                <a:lnTo>
                  <a:pt x="755650" y="266700"/>
                </a:lnTo>
                <a:lnTo>
                  <a:pt x="749300" y="215900"/>
                </a:lnTo>
                <a:close/>
              </a:path>
              <a:path w="1346200" h="692150">
                <a:moveTo>
                  <a:pt x="717550" y="260350"/>
                </a:moveTo>
                <a:lnTo>
                  <a:pt x="717550" y="266700"/>
                </a:lnTo>
                <a:lnTo>
                  <a:pt x="723900" y="266700"/>
                </a:lnTo>
                <a:lnTo>
                  <a:pt x="717550" y="209550"/>
                </a:lnTo>
                <a:lnTo>
                  <a:pt x="711200" y="209550"/>
                </a:lnTo>
                <a:lnTo>
                  <a:pt x="711200" y="260350"/>
                </a:lnTo>
                <a:lnTo>
                  <a:pt x="717550" y="260350"/>
                </a:lnTo>
                <a:close/>
              </a:path>
              <a:path w="1346200" h="692150">
                <a:moveTo>
                  <a:pt x="730250" y="209550"/>
                </a:moveTo>
                <a:lnTo>
                  <a:pt x="723900" y="209550"/>
                </a:lnTo>
                <a:lnTo>
                  <a:pt x="730250" y="266700"/>
                </a:lnTo>
                <a:lnTo>
                  <a:pt x="730250" y="209550"/>
                </a:lnTo>
                <a:close/>
              </a:path>
              <a:path w="1346200" h="692150">
                <a:moveTo>
                  <a:pt x="723900" y="209550"/>
                </a:moveTo>
                <a:lnTo>
                  <a:pt x="717550" y="209550"/>
                </a:lnTo>
                <a:lnTo>
                  <a:pt x="723900" y="266700"/>
                </a:lnTo>
                <a:lnTo>
                  <a:pt x="730250" y="266700"/>
                </a:lnTo>
                <a:lnTo>
                  <a:pt x="723900" y="209550"/>
                </a:lnTo>
                <a:close/>
              </a:path>
              <a:path w="1346200" h="692150">
                <a:moveTo>
                  <a:pt x="692150" y="254000"/>
                </a:moveTo>
                <a:lnTo>
                  <a:pt x="692150" y="260350"/>
                </a:lnTo>
                <a:lnTo>
                  <a:pt x="698500" y="260350"/>
                </a:lnTo>
                <a:lnTo>
                  <a:pt x="692150" y="203200"/>
                </a:lnTo>
                <a:lnTo>
                  <a:pt x="685800" y="203200"/>
                </a:lnTo>
                <a:lnTo>
                  <a:pt x="685800" y="254000"/>
                </a:lnTo>
                <a:lnTo>
                  <a:pt x="692150" y="254000"/>
                </a:lnTo>
                <a:close/>
              </a:path>
              <a:path w="1346200" h="692150">
                <a:moveTo>
                  <a:pt x="704850" y="203200"/>
                </a:moveTo>
                <a:lnTo>
                  <a:pt x="698500" y="203200"/>
                </a:lnTo>
                <a:lnTo>
                  <a:pt x="704850" y="260350"/>
                </a:lnTo>
                <a:lnTo>
                  <a:pt x="704850" y="203200"/>
                </a:lnTo>
                <a:close/>
              </a:path>
              <a:path w="1346200" h="692150">
                <a:moveTo>
                  <a:pt x="698500" y="203200"/>
                </a:moveTo>
                <a:lnTo>
                  <a:pt x="692150" y="203200"/>
                </a:lnTo>
                <a:lnTo>
                  <a:pt x="698500" y="260350"/>
                </a:lnTo>
                <a:lnTo>
                  <a:pt x="704850" y="260350"/>
                </a:lnTo>
                <a:lnTo>
                  <a:pt x="698500" y="203200"/>
                </a:lnTo>
                <a:close/>
              </a:path>
              <a:path w="1346200" h="692150">
                <a:moveTo>
                  <a:pt x="679450" y="196850"/>
                </a:moveTo>
                <a:lnTo>
                  <a:pt x="673100" y="196850"/>
                </a:lnTo>
                <a:lnTo>
                  <a:pt x="679450" y="254000"/>
                </a:lnTo>
                <a:lnTo>
                  <a:pt x="679450" y="196850"/>
                </a:lnTo>
                <a:close/>
              </a:path>
              <a:path w="1346200" h="692150">
                <a:moveTo>
                  <a:pt x="679450" y="254000"/>
                </a:moveTo>
                <a:lnTo>
                  <a:pt x="673100" y="196850"/>
                </a:lnTo>
                <a:lnTo>
                  <a:pt x="660400" y="196850"/>
                </a:lnTo>
                <a:lnTo>
                  <a:pt x="660400" y="203200"/>
                </a:lnTo>
                <a:lnTo>
                  <a:pt x="666750" y="254000"/>
                </a:lnTo>
                <a:lnTo>
                  <a:pt x="679450" y="254000"/>
                </a:lnTo>
                <a:close/>
              </a:path>
              <a:path w="1346200" h="692150">
                <a:moveTo>
                  <a:pt x="666750" y="254000"/>
                </a:moveTo>
                <a:lnTo>
                  <a:pt x="660400" y="203200"/>
                </a:lnTo>
                <a:lnTo>
                  <a:pt x="660400" y="247650"/>
                </a:lnTo>
                <a:lnTo>
                  <a:pt x="666750" y="254000"/>
                </a:lnTo>
                <a:close/>
              </a:path>
              <a:path w="1346200" h="692150">
                <a:moveTo>
                  <a:pt x="647700" y="247650"/>
                </a:moveTo>
                <a:lnTo>
                  <a:pt x="654050" y="247650"/>
                </a:lnTo>
                <a:lnTo>
                  <a:pt x="647700" y="190500"/>
                </a:lnTo>
                <a:lnTo>
                  <a:pt x="647700" y="184150"/>
                </a:lnTo>
                <a:lnTo>
                  <a:pt x="641350" y="184150"/>
                </a:lnTo>
                <a:lnTo>
                  <a:pt x="641350" y="247650"/>
                </a:lnTo>
                <a:lnTo>
                  <a:pt x="647700" y="247650"/>
                </a:lnTo>
                <a:close/>
              </a:path>
              <a:path w="1346200" h="692150">
                <a:moveTo>
                  <a:pt x="641350" y="247650"/>
                </a:moveTo>
                <a:lnTo>
                  <a:pt x="641350" y="190500"/>
                </a:lnTo>
                <a:lnTo>
                  <a:pt x="635000" y="190500"/>
                </a:lnTo>
                <a:lnTo>
                  <a:pt x="635000" y="247650"/>
                </a:lnTo>
                <a:lnTo>
                  <a:pt x="641350" y="247650"/>
                </a:lnTo>
                <a:close/>
              </a:path>
              <a:path w="1346200" h="692150">
                <a:moveTo>
                  <a:pt x="654050" y="190500"/>
                </a:moveTo>
                <a:lnTo>
                  <a:pt x="647700" y="190500"/>
                </a:lnTo>
                <a:lnTo>
                  <a:pt x="654050" y="247650"/>
                </a:lnTo>
                <a:lnTo>
                  <a:pt x="654050" y="190500"/>
                </a:lnTo>
                <a:close/>
              </a:path>
              <a:path w="1346200" h="692150">
                <a:moveTo>
                  <a:pt x="622300" y="184150"/>
                </a:moveTo>
                <a:lnTo>
                  <a:pt x="622300" y="241300"/>
                </a:lnTo>
                <a:lnTo>
                  <a:pt x="628650" y="234950"/>
                </a:lnTo>
                <a:lnTo>
                  <a:pt x="628650" y="190500"/>
                </a:lnTo>
                <a:lnTo>
                  <a:pt x="622300" y="190500"/>
                </a:lnTo>
                <a:lnTo>
                  <a:pt x="622300" y="184150"/>
                </a:lnTo>
                <a:close/>
              </a:path>
              <a:path w="1346200" h="692150">
                <a:moveTo>
                  <a:pt x="615950" y="177800"/>
                </a:moveTo>
                <a:lnTo>
                  <a:pt x="609600" y="177800"/>
                </a:lnTo>
                <a:lnTo>
                  <a:pt x="615950" y="241300"/>
                </a:lnTo>
                <a:lnTo>
                  <a:pt x="622300" y="241300"/>
                </a:lnTo>
                <a:lnTo>
                  <a:pt x="622300" y="184150"/>
                </a:lnTo>
                <a:lnTo>
                  <a:pt x="615950" y="177800"/>
                </a:lnTo>
                <a:close/>
              </a:path>
              <a:path w="1346200" h="692150">
                <a:moveTo>
                  <a:pt x="609600" y="184150"/>
                </a:moveTo>
                <a:lnTo>
                  <a:pt x="603250" y="184150"/>
                </a:lnTo>
                <a:lnTo>
                  <a:pt x="609600" y="241300"/>
                </a:lnTo>
                <a:lnTo>
                  <a:pt x="615950" y="241300"/>
                </a:lnTo>
                <a:lnTo>
                  <a:pt x="609600" y="177800"/>
                </a:lnTo>
                <a:lnTo>
                  <a:pt x="609600" y="184150"/>
                </a:lnTo>
                <a:close/>
              </a:path>
              <a:path w="1346200" h="692150">
                <a:moveTo>
                  <a:pt x="609600" y="241300"/>
                </a:moveTo>
                <a:lnTo>
                  <a:pt x="603250" y="184150"/>
                </a:lnTo>
                <a:lnTo>
                  <a:pt x="603250" y="234950"/>
                </a:lnTo>
                <a:lnTo>
                  <a:pt x="609600" y="241300"/>
                </a:lnTo>
                <a:close/>
              </a:path>
              <a:path w="1346200" h="692150">
                <a:moveTo>
                  <a:pt x="628650" y="190500"/>
                </a:moveTo>
                <a:lnTo>
                  <a:pt x="628650" y="222250"/>
                </a:lnTo>
                <a:lnTo>
                  <a:pt x="628650" y="190500"/>
                </a:lnTo>
                <a:close/>
              </a:path>
              <a:path w="1346200" h="692150">
                <a:moveTo>
                  <a:pt x="590550" y="171450"/>
                </a:moveTo>
                <a:lnTo>
                  <a:pt x="590550" y="234950"/>
                </a:lnTo>
                <a:lnTo>
                  <a:pt x="596900" y="234950"/>
                </a:lnTo>
                <a:lnTo>
                  <a:pt x="596900" y="177800"/>
                </a:lnTo>
                <a:lnTo>
                  <a:pt x="590550" y="177800"/>
                </a:lnTo>
                <a:lnTo>
                  <a:pt x="590550" y="171450"/>
                </a:lnTo>
                <a:close/>
              </a:path>
              <a:path w="1346200" h="692150">
                <a:moveTo>
                  <a:pt x="584200" y="171450"/>
                </a:moveTo>
                <a:lnTo>
                  <a:pt x="577850" y="171450"/>
                </a:lnTo>
                <a:lnTo>
                  <a:pt x="584200" y="234950"/>
                </a:lnTo>
                <a:lnTo>
                  <a:pt x="590550" y="234950"/>
                </a:lnTo>
                <a:lnTo>
                  <a:pt x="590550" y="171450"/>
                </a:lnTo>
                <a:lnTo>
                  <a:pt x="584200" y="171450"/>
                </a:lnTo>
                <a:close/>
              </a:path>
              <a:path w="1346200" h="692150">
                <a:moveTo>
                  <a:pt x="584200" y="234950"/>
                </a:moveTo>
                <a:lnTo>
                  <a:pt x="577850" y="171450"/>
                </a:lnTo>
                <a:lnTo>
                  <a:pt x="577850" y="234950"/>
                </a:lnTo>
                <a:lnTo>
                  <a:pt x="584200" y="234950"/>
                </a:lnTo>
                <a:close/>
              </a:path>
              <a:path w="1346200" h="692150">
                <a:moveTo>
                  <a:pt x="596900" y="177800"/>
                </a:moveTo>
                <a:lnTo>
                  <a:pt x="596900" y="222250"/>
                </a:lnTo>
                <a:lnTo>
                  <a:pt x="596900" y="177800"/>
                </a:lnTo>
                <a:close/>
              </a:path>
              <a:path w="1346200" h="692150">
                <a:moveTo>
                  <a:pt x="565150" y="165100"/>
                </a:moveTo>
                <a:lnTo>
                  <a:pt x="558800" y="165100"/>
                </a:lnTo>
                <a:lnTo>
                  <a:pt x="565150" y="228600"/>
                </a:lnTo>
                <a:lnTo>
                  <a:pt x="565150" y="165100"/>
                </a:lnTo>
                <a:close/>
              </a:path>
              <a:path w="1346200" h="692150">
                <a:moveTo>
                  <a:pt x="565150" y="228600"/>
                </a:moveTo>
                <a:lnTo>
                  <a:pt x="558800" y="165100"/>
                </a:lnTo>
                <a:lnTo>
                  <a:pt x="546100" y="165100"/>
                </a:lnTo>
                <a:lnTo>
                  <a:pt x="546100" y="171450"/>
                </a:lnTo>
                <a:lnTo>
                  <a:pt x="552450" y="228600"/>
                </a:lnTo>
                <a:lnTo>
                  <a:pt x="565150" y="228600"/>
                </a:lnTo>
                <a:close/>
              </a:path>
              <a:path w="1346200" h="692150">
                <a:moveTo>
                  <a:pt x="552450" y="228600"/>
                </a:moveTo>
                <a:lnTo>
                  <a:pt x="546100" y="171450"/>
                </a:lnTo>
                <a:lnTo>
                  <a:pt x="546100" y="228600"/>
                </a:lnTo>
                <a:lnTo>
                  <a:pt x="552450" y="228600"/>
                </a:lnTo>
                <a:close/>
              </a:path>
              <a:path w="1346200" h="692150">
                <a:moveTo>
                  <a:pt x="533400" y="158750"/>
                </a:moveTo>
                <a:lnTo>
                  <a:pt x="527050" y="158750"/>
                </a:lnTo>
                <a:lnTo>
                  <a:pt x="533400" y="222250"/>
                </a:lnTo>
                <a:lnTo>
                  <a:pt x="533400" y="158750"/>
                </a:lnTo>
                <a:close/>
              </a:path>
              <a:path w="1346200" h="692150">
                <a:moveTo>
                  <a:pt x="533400" y="222250"/>
                </a:moveTo>
                <a:lnTo>
                  <a:pt x="527050" y="158750"/>
                </a:lnTo>
                <a:lnTo>
                  <a:pt x="514350" y="158750"/>
                </a:lnTo>
                <a:lnTo>
                  <a:pt x="514350" y="165100"/>
                </a:lnTo>
                <a:lnTo>
                  <a:pt x="520700" y="222250"/>
                </a:lnTo>
                <a:lnTo>
                  <a:pt x="533400" y="222250"/>
                </a:lnTo>
                <a:close/>
              </a:path>
              <a:path w="1346200" h="692150">
                <a:moveTo>
                  <a:pt x="520700" y="222250"/>
                </a:moveTo>
                <a:lnTo>
                  <a:pt x="514350" y="165100"/>
                </a:lnTo>
                <a:lnTo>
                  <a:pt x="514350" y="222250"/>
                </a:lnTo>
                <a:lnTo>
                  <a:pt x="520700" y="222250"/>
                </a:lnTo>
                <a:close/>
              </a:path>
              <a:path w="1346200" h="692150">
                <a:moveTo>
                  <a:pt x="482600" y="209550"/>
                </a:moveTo>
                <a:lnTo>
                  <a:pt x="482600" y="215900"/>
                </a:lnTo>
                <a:lnTo>
                  <a:pt x="488950" y="215900"/>
                </a:lnTo>
                <a:lnTo>
                  <a:pt x="482600" y="152400"/>
                </a:lnTo>
                <a:lnTo>
                  <a:pt x="476250" y="158750"/>
                </a:lnTo>
                <a:lnTo>
                  <a:pt x="476250" y="203200"/>
                </a:lnTo>
                <a:lnTo>
                  <a:pt x="482600" y="209550"/>
                </a:lnTo>
                <a:close/>
              </a:path>
              <a:path w="1346200" h="692150">
                <a:moveTo>
                  <a:pt x="495300" y="146050"/>
                </a:moveTo>
                <a:lnTo>
                  <a:pt x="495300" y="215900"/>
                </a:lnTo>
                <a:lnTo>
                  <a:pt x="501650" y="215900"/>
                </a:lnTo>
                <a:lnTo>
                  <a:pt x="501650" y="152400"/>
                </a:lnTo>
                <a:lnTo>
                  <a:pt x="495300" y="152400"/>
                </a:lnTo>
                <a:lnTo>
                  <a:pt x="495300" y="146050"/>
                </a:lnTo>
                <a:close/>
              </a:path>
              <a:path w="1346200" h="692150">
                <a:moveTo>
                  <a:pt x="488950" y="146050"/>
                </a:moveTo>
                <a:lnTo>
                  <a:pt x="482600" y="146050"/>
                </a:lnTo>
                <a:lnTo>
                  <a:pt x="488950" y="215900"/>
                </a:lnTo>
                <a:lnTo>
                  <a:pt x="495300" y="215900"/>
                </a:lnTo>
                <a:lnTo>
                  <a:pt x="495300" y="146050"/>
                </a:lnTo>
                <a:lnTo>
                  <a:pt x="488950" y="146050"/>
                </a:lnTo>
                <a:close/>
              </a:path>
              <a:path w="1346200" h="692150">
                <a:moveTo>
                  <a:pt x="501650" y="152400"/>
                </a:moveTo>
                <a:lnTo>
                  <a:pt x="501650" y="203200"/>
                </a:lnTo>
                <a:lnTo>
                  <a:pt x="501650" y="152400"/>
                </a:lnTo>
                <a:close/>
              </a:path>
              <a:path w="1346200" h="692150">
                <a:moveTo>
                  <a:pt x="450850" y="203200"/>
                </a:moveTo>
                <a:lnTo>
                  <a:pt x="450850" y="209550"/>
                </a:lnTo>
                <a:lnTo>
                  <a:pt x="457200" y="209550"/>
                </a:lnTo>
                <a:lnTo>
                  <a:pt x="450850" y="139700"/>
                </a:lnTo>
                <a:lnTo>
                  <a:pt x="444500" y="139700"/>
                </a:lnTo>
                <a:lnTo>
                  <a:pt x="444500" y="203200"/>
                </a:lnTo>
                <a:lnTo>
                  <a:pt x="450850" y="203200"/>
                </a:lnTo>
                <a:close/>
              </a:path>
              <a:path w="1346200" h="692150">
                <a:moveTo>
                  <a:pt x="450850" y="139700"/>
                </a:moveTo>
                <a:lnTo>
                  <a:pt x="457200" y="209550"/>
                </a:lnTo>
                <a:lnTo>
                  <a:pt x="463550" y="209550"/>
                </a:lnTo>
                <a:lnTo>
                  <a:pt x="463550" y="203200"/>
                </a:lnTo>
                <a:lnTo>
                  <a:pt x="469900" y="203200"/>
                </a:lnTo>
                <a:lnTo>
                  <a:pt x="469900" y="146050"/>
                </a:lnTo>
                <a:lnTo>
                  <a:pt x="463550" y="146050"/>
                </a:lnTo>
                <a:lnTo>
                  <a:pt x="463550" y="139700"/>
                </a:lnTo>
                <a:lnTo>
                  <a:pt x="450850" y="139700"/>
                </a:lnTo>
                <a:close/>
              </a:path>
              <a:path w="1346200" h="692150">
                <a:moveTo>
                  <a:pt x="469900" y="146050"/>
                </a:moveTo>
                <a:lnTo>
                  <a:pt x="469900" y="190500"/>
                </a:lnTo>
                <a:lnTo>
                  <a:pt x="469900" y="146050"/>
                </a:lnTo>
                <a:close/>
              </a:path>
              <a:path w="1346200" h="692150">
                <a:moveTo>
                  <a:pt x="412750" y="127000"/>
                </a:moveTo>
                <a:lnTo>
                  <a:pt x="419100" y="203200"/>
                </a:lnTo>
                <a:lnTo>
                  <a:pt x="425450" y="203200"/>
                </a:lnTo>
                <a:lnTo>
                  <a:pt x="425450" y="196850"/>
                </a:lnTo>
                <a:lnTo>
                  <a:pt x="431800" y="196850"/>
                </a:lnTo>
                <a:lnTo>
                  <a:pt x="431800" y="133350"/>
                </a:lnTo>
                <a:lnTo>
                  <a:pt x="425450" y="133350"/>
                </a:lnTo>
                <a:lnTo>
                  <a:pt x="425450" y="127000"/>
                </a:lnTo>
                <a:lnTo>
                  <a:pt x="412750" y="127000"/>
                </a:lnTo>
                <a:close/>
              </a:path>
              <a:path w="1346200" h="692150">
                <a:moveTo>
                  <a:pt x="412750" y="133350"/>
                </a:moveTo>
                <a:lnTo>
                  <a:pt x="406400" y="133350"/>
                </a:lnTo>
                <a:lnTo>
                  <a:pt x="412750" y="196850"/>
                </a:lnTo>
                <a:lnTo>
                  <a:pt x="419100" y="203200"/>
                </a:lnTo>
                <a:lnTo>
                  <a:pt x="412750" y="127000"/>
                </a:lnTo>
                <a:lnTo>
                  <a:pt x="412750" y="133350"/>
                </a:lnTo>
                <a:close/>
              </a:path>
              <a:path w="1346200" h="692150">
                <a:moveTo>
                  <a:pt x="412750" y="196850"/>
                </a:moveTo>
                <a:lnTo>
                  <a:pt x="406400" y="133350"/>
                </a:lnTo>
                <a:lnTo>
                  <a:pt x="406400" y="196850"/>
                </a:lnTo>
                <a:lnTo>
                  <a:pt x="412750" y="196850"/>
                </a:lnTo>
                <a:close/>
              </a:path>
              <a:path w="1346200" h="692150">
                <a:moveTo>
                  <a:pt x="431800" y="133350"/>
                </a:moveTo>
                <a:lnTo>
                  <a:pt x="431800" y="184150"/>
                </a:lnTo>
                <a:lnTo>
                  <a:pt x="431800" y="133350"/>
                </a:lnTo>
                <a:close/>
              </a:path>
              <a:path w="1346200" h="692150">
                <a:moveTo>
                  <a:pt x="393700" y="127000"/>
                </a:moveTo>
                <a:lnTo>
                  <a:pt x="387350" y="120650"/>
                </a:lnTo>
                <a:lnTo>
                  <a:pt x="393700" y="190500"/>
                </a:lnTo>
                <a:lnTo>
                  <a:pt x="393700" y="127000"/>
                </a:lnTo>
                <a:close/>
              </a:path>
              <a:path w="1346200" h="692150">
                <a:moveTo>
                  <a:pt x="393700" y="190500"/>
                </a:moveTo>
                <a:lnTo>
                  <a:pt x="387350" y="120650"/>
                </a:lnTo>
                <a:lnTo>
                  <a:pt x="374650" y="120650"/>
                </a:lnTo>
                <a:lnTo>
                  <a:pt x="368300" y="127000"/>
                </a:lnTo>
                <a:lnTo>
                  <a:pt x="368300" y="133350"/>
                </a:lnTo>
                <a:lnTo>
                  <a:pt x="374650" y="190500"/>
                </a:lnTo>
                <a:lnTo>
                  <a:pt x="393700" y="190500"/>
                </a:lnTo>
                <a:close/>
              </a:path>
              <a:path w="1346200" h="692150">
                <a:moveTo>
                  <a:pt x="374650" y="190500"/>
                </a:moveTo>
                <a:lnTo>
                  <a:pt x="368300" y="133350"/>
                </a:lnTo>
                <a:lnTo>
                  <a:pt x="368300" y="184150"/>
                </a:lnTo>
                <a:lnTo>
                  <a:pt x="374650" y="190500"/>
                </a:lnTo>
                <a:close/>
              </a:path>
              <a:path w="1346200" h="692150">
                <a:moveTo>
                  <a:pt x="330200" y="171450"/>
                </a:moveTo>
                <a:lnTo>
                  <a:pt x="330200" y="177800"/>
                </a:lnTo>
                <a:lnTo>
                  <a:pt x="336550" y="184150"/>
                </a:lnTo>
                <a:lnTo>
                  <a:pt x="330200" y="114300"/>
                </a:lnTo>
                <a:lnTo>
                  <a:pt x="323850" y="120650"/>
                </a:lnTo>
                <a:lnTo>
                  <a:pt x="323850" y="171450"/>
                </a:lnTo>
                <a:lnTo>
                  <a:pt x="330200" y="171450"/>
                </a:lnTo>
                <a:close/>
              </a:path>
              <a:path w="1346200" h="692150">
                <a:moveTo>
                  <a:pt x="330200" y="107950"/>
                </a:moveTo>
                <a:lnTo>
                  <a:pt x="336550" y="184150"/>
                </a:lnTo>
                <a:lnTo>
                  <a:pt x="349250" y="184150"/>
                </a:lnTo>
                <a:lnTo>
                  <a:pt x="349250" y="177800"/>
                </a:lnTo>
                <a:lnTo>
                  <a:pt x="355600" y="177800"/>
                </a:lnTo>
                <a:lnTo>
                  <a:pt x="355600" y="120650"/>
                </a:lnTo>
                <a:lnTo>
                  <a:pt x="349250" y="114300"/>
                </a:lnTo>
                <a:lnTo>
                  <a:pt x="349250" y="107950"/>
                </a:lnTo>
                <a:lnTo>
                  <a:pt x="330200" y="107950"/>
                </a:lnTo>
                <a:close/>
              </a:path>
              <a:path w="1346200" h="692150">
                <a:moveTo>
                  <a:pt x="355600" y="120650"/>
                </a:moveTo>
                <a:lnTo>
                  <a:pt x="355600" y="165100"/>
                </a:lnTo>
                <a:lnTo>
                  <a:pt x="355600" y="120650"/>
                </a:lnTo>
                <a:close/>
              </a:path>
              <a:path w="1346200" h="692150">
                <a:moveTo>
                  <a:pt x="1333500" y="317500"/>
                </a:moveTo>
                <a:lnTo>
                  <a:pt x="1327150" y="317500"/>
                </a:lnTo>
                <a:lnTo>
                  <a:pt x="1333500" y="342900"/>
                </a:lnTo>
                <a:lnTo>
                  <a:pt x="1333500" y="317500"/>
                </a:lnTo>
                <a:close/>
              </a:path>
              <a:path w="1346200" h="692150">
                <a:moveTo>
                  <a:pt x="1333500" y="342900"/>
                </a:moveTo>
                <a:lnTo>
                  <a:pt x="1327150" y="317500"/>
                </a:lnTo>
                <a:lnTo>
                  <a:pt x="1327150" y="342900"/>
                </a:lnTo>
                <a:lnTo>
                  <a:pt x="1333500" y="342900"/>
                </a:lnTo>
                <a:close/>
              </a:path>
              <a:path w="1346200" h="692150">
                <a:moveTo>
                  <a:pt x="1320800" y="311150"/>
                </a:moveTo>
                <a:lnTo>
                  <a:pt x="1314450" y="311150"/>
                </a:lnTo>
                <a:lnTo>
                  <a:pt x="1320800" y="342900"/>
                </a:lnTo>
                <a:lnTo>
                  <a:pt x="1320800" y="311150"/>
                </a:lnTo>
                <a:close/>
              </a:path>
              <a:path w="1346200" h="692150">
                <a:moveTo>
                  <a:pt x="1320800" y="342900"/>
                </a:moveTo>
                <a:lnTo>
                  <a:pt x="1314450" y="311150"/>
                </a:lnTo>
                <a:lnTo>
                  <a:pt x="1314450" y="342900"/>
                </a:lnTo>
                <a:lnTo>
                  <a:pt x="1320800" y="342900"/>
                </a:lnTo>
                <a:close/>
              </a:path>
              <a:path w="1346200" h="692150">
                <a:moveTo>
                  <a:pt x="1301750" y="311150"/>
                </a:moveTo>
                <a:lnTo>
                  <a:pt x="1295400" y="311150"/>
                </a:lnTo>
                <a:lnTo>
                  <a:pt x="1301750" y="336550"/>
                </a:lnTo>
                <a:lnTo>
                  <a:pt x="1301750" y="311150"/>
                </a:lnTo>
                <a:close/>
              </a:path>
              <a:path w="1346200" h="692150">
                <a:moveTo>
                  <a:pt x="1301750" y="336550"/>
                </a:moveTo>
                <a:lnTo>
                  <a:pt x="1295400" y="311150"/>
                </a:lnTo>
                <a:lnTo>
                  <a:pt x="1295400" y="336550"/>
                </a:lnTo>
                <a:lnTo>
                  <a:pt x="1301750" y="336550"/>
                </a:lnTo>
                <a:close/>
              </a:path>
              <a:path w="1346200" h="692150">
                <a:moveTo>
                  <a:pt x="1270000" y="304800"/>
                </a:moveTo>
                <a:lnTo>
                  <a:pt x="1270000" y="317500"/>
                </a:lnTo>
                <a:lnTo>
                  <a:pt x="1263650" y="317500"/>
                </a:lnTo>
                <a:lnTo>
                  <a:pt x="1263650" y="292100"/>
                </a:lnTo>
                <a:lnTo>
                  <a:pt x="1257300" y="292100"/>
                </a:lnTo>
                <a:lnTo>
                  <a:pt x="1263650" y="323850"/>
                </a:lnTo>
                <a:lnTo>
                  <a:pt x="1270000" y="323850"/>
                </a:lnTo>
                <a:lnTo>
                  <a:pt x="1276350" y="330200"/>
                </a:lnTo>
                <a:lnTo>
                  <a:pt x="1270000" y="304800"/>
                </a:lnTo>
                <a:close/>
              </a:path>
              <a:path w="1346200" h="692150">
                <a:moveTo>
                  <a:pt x="1276350" y="298450"/>
                </a:moveTo>
                <a:lnTo>
                  <a:pt x="1270000" y="298450"/>
                </a:lnTo>
                <a:lnTo>
                  <a:pt x="1276350" y="330200"/>
                </a:lnTo>
                <a:lnTo>
                  <a:pt x="1276350" y="298450"/>
                </a:lnTo>
                <a:close/>
              </a:path>
              <a:path w="1346200" h="692150">
                <a:moveTo>
                  <a:pt x="1257300" y="292100"/>
                </a:moveTo>
                <a:lnTo>
                  <a:pt x="1257300" y="304800"/>
                </a:lnTo>
                <a:lnTo>
                  <a:pt x="1257300" y="298450"/>
                </a:lnTo>
                <a:lnTo>
                  <a:pt x="1257300" y="323850"/>
                </a:lnTo>
                <a:lnTo>
                  <a:pt x="1263650" y="323850"/>
                </a:lnTo>
                <a:lnTo>
                  <a:pt x="1257300" y="317500"/>
                </a:lnTo>
                <a:lnTo>
                  <a:pt x="1257300" y="311150"/>
                </a:lnTo>
                <a:lnTo>
                  <a:pt x="1263650" y="323850"/>
                </a:lnTo>
                <a:lnTo>
                  <a:pt x="1257300" y="292100"/>
                </a:lnTo>
                <a:close/>
              </a:path>
              <a:path w="1346200" h="692150">
                <a:moveTo>
                  <a:pt x="1257300" y="323850"/>
                </a:moveTo>
                <a:lnTo>
                  <a:pt x="1257300" y="298450"/>
                </a:lnTo>
                <a:lnTo>
                  <a:pt x="1250950" y="298450"/>
                </a:lnTo>
                <a:lnTo>
                  <a:pt x="1250950" y="323850"/>
                </a:lnTo>
                <a:lnTo>
                  <a:pt x="1257300" y="323850"/>
                </a:lnTo>
                <a:close/>
              </a:path>
              <a:path w="1346200" h="692150">
                <a:moveTo>
                  <a:pt x="1263650" y="292100"/>
                </a:moveTo>
                <a:lnTo>
                  <a:pt x="1263650" y="317500"/>
                </a:lnTo>
                <a:lnTo>
                  <a:pt x="1263650" y="292100"/>
                </a:lnTo>
                <a:close/>
              </a:path>
              <a:path w="1346200" h="692150">
                <a:moveTo>
                  <a:pt x="1244600" y="292100"/>
                </a:moveTo>
                <a:lnTo>
                  <a:pt x="1238250" y="292100"/>
                </a:lnTo>
                <a:lnTo>
                  <a:pt x="1244600" y="317500"/>
                </a:lnTo>
                <a:lnTo>
                  <a:pt x="1244600" y="298450"/>
                </a:lnTo>
                <a:lnTo>
                  <a:pt x="1250950" y="311150"/>
                </a:lnTo>
                <a:lnTo>
                  <a:pt x="1250950" y="292100"/>
                </a:lnTo>
                <a:lnTo>
                  <a:pt x="1244600" y="292100"/>
                </a:lnTo>
                <a:close/>
              </a:path>
              <a:path w="1346200" h="692150">
                <a:moveTo>
                  <a:pt x="1244600" y="317500"/>
                </a:moveTo>
                <a:lnTo>
                  <a:pt x="1238250" y="292100"/>
                </a:lnTo>
                <a:lnTo>
                  <a:pt x="1238250" y="317500"/>
                </a:lnTo>
                <a:lnTo>
                  <a:pt x="1244600" y="317500"/>
                </a:lnTo>
                <a:close/>
              </a:path>
              <a:path w="1346200" h="692150">
                <a:moveTo>
                  <a:pt x="1244600" y="304800"/>
                </a:moveTo>
                <a:lnTo>
                  <a:pt x="1244600" y="311150"/>
                </a:lnTo>
                <a:lnTo>
                  <a:pt x="1250950" y="311150"/>
                </a:lnTo>
                <a:lnTo>
                  <a:pt x="1244600" y="298450"/>
                </a:lnTo>
                <a:lnTo>
                  <a:pt x="1244600" y="304800"/>
                </a:lnTo>
                <a:close/>
              </a:path>
              <a:path w="1346200" h="692150">
                <a:moveTo>
                  <a:pt x="1231900" y="285750"/>
                </a:moveTo>
                <a:lnTo>
                  <a:pt x="1225550" y="285750"/>
                </a:lnTo>
                <a:lnTo>
                  <a:pt x="1231900" y="317500"/>
                </a:lnTo>
                <a:lnTo>
                  <a:pt x="1231900" y="285750"/>
                </a:lnTo>
                <a:close/>
              </a:path>
              <a:path w="1346200" h="692150">
                <a:moveTo>
                  <a:pt x="1231900" y="317500"/>
                </a:moveTo>
                <a:lnTo>
                  <a:pt x="1225550" y="285750"/>
                </a:lnTo>
                <a:lnTo>
                  <a:pt x="1225550" y="317500"/>
                </a:lnTo>
                <a:lnTo>
                  <a:pt x="1231900" y="317500"/>
                </a:lnTo>
                <a:close/>
              </a:path>
              <a:path w="1346200" h="692150">
                <a:moveTo>
                  <a:pt x="1219200" y="279400"/>
                </a:moveTo>
                <a:lnTo>
                  <a:pt x="1212850" y="279400"/>
                </a:lnTo>
                <a:lnTo>
                  <a:pt x="1219200" y="311150"/>
                </a:lnTo>
                <a:lnTo>
                  <a:pt x="1219200" y="279400"/>
                </a:lnTo>
                <a:close/>
              </a:path>
              <a:path w="1346200" h="692150">
                <a:moveTo>
                  <a:pt x="1219200" y="311150"/>
                </a:moveTo>
                <a:lnTo>
                  <a:pt x="1212850" y="279400"/>
                </a:lnTo>
                <a:lnTo>
                  <a:pt x="1212850" y="311150"/>
                </a:lnTo>
                <a:lnTo>
                  <a:pt x="1219200" y="311150"/>
                </a:lnTo>
                <a:close/>
              </a:path>
              <a:path w="1346200" h="692150">
                <a:moveTo>
                  <a:pt x="1206500" y="279400"/>
                </a:moveTo>
                <a:lnTo>
                  <a:pt x="1200150" y="273050"/>
                </a:lnTo>
                <a:lnTo>
                  <a:pt x="1206500" y="311150"/>
                </a:lnTo>
                <a:lnTo>
                  <a:pt x="1206500" y="279400"/>
                </a:lnTo>
                <a:close/>
              </a:path>
              <a:path w="1346200" h="692150">
                <a:moveTo>
                  <a:pt x="1206500" y="311150"/>
                </a:moveTo>
                <a:lnTo>
                  <a:pt x="1200150" y="273050"/>
                </a:lnTo>
                <a:lnTo>
                  <a:pt x="1200150" y="311150"/>
                </a:lnTo>
                <a:lnTo>
                  <a:pt x="1206500" y="311150"/>
                </a:lnTo>
                <a:close/>
              </a:path>
              <a:path w="1346200" h="692150">
                <a:moveTo>
                  <a:pt x="1193800" y="273050"/>
                </a:moveTo>
                <a:lnTo>
                  <a:pt x="1187450" y="273050"/>
                </a:lnTo>
                <a:lnTo>
                  <a:pt x="1193800" y="304800"/>
                </a:lnTo>
                <a:lnTo>
                  <a:pt x="1193800" y="273050"/>
                </a:lnTo>
                <a:close/>
              </a:path>
              <a:path w="1346200" h="692150">
                <a:moveTo>
                  <a:pt x="1193800" y="304800"/>
                </a:moveTo>
                <a:lnTo>
                  <a:pt x="1187450" y="273050"/>
                </a:lnTo>
                <a:lnTo>
                  <a:pt x="1187450" y="304800"/>
                </a:lnTo>
                <a:lnTo>
                  <a:pt x="1193800" y="304800"/>
                </a:lnTo>
                <a:close/>
              </a:path>
              <a:path w="1346200" h="692150">
                <a:moveTo>
                  <a:pt x="1181100" y="266700"/>
                </a:moveTo>
                <a:lnTo>
                  <a:pt x="1174750" y="266700"/>
                </a:lnTo>
                <a:lnTo>
                  <a:pt x="1181100" y="304800"/>
                </a:lnTo>
                <a:lnTo>
                  <a:pt x="1181100" y="266700"/>
                </a:lnTo>
                <a:close/>
              </a:path>
              <a:path w="1346200" h="692150">
                <a:moveTo>
                  <a:pt x="1181100" y="304800"/>
                </a:moveTo>
                <a:lnTo>
                  <a:pt x="1174750" y="266700"/>
                </a:lnTo>
                <a:lnTo>
                  <a:pt x="1174750" y="304800"/>
                </a:lnTo>
                <a:lnTo>
                  <a:pt x="1181100" y="304800"/>
                </a:lnTo>
                <a:close/>
              </a:path>
              <a:path w="1346200" h="692150">
                <a:moveTo>
                  <a:pt x="1130300" y="285750"/>
                </a:moveTo>
                <a:lnTo>
                  <a:pt x="1130300" y="292100"/>
                </a:lnTo>
                <a:lnTo>
                  <a:pt x="1136650" y="292100"/>
                </a:lnTo>
                <a:lnTo>
                  <a:pt x="1130300" y="279400"/>
                </a:lnTo>
                <a:lnTo>
                  <a:pt x="1130300" y="285750"/>
                </a:lnTo>
                <a:close/>
              </a:path>
              <a:path w="1346200" h="692150">
                <a:moveTo>
                  <a:pt x="1104900" y="247650"/>
                </a:moveTo>
                <a:lnTo>
                  <a:pt x="1111250" y="285750"/>
                </a:lnTo>
                <a:lnTo>
                  <a:pt x="1111250" y="279400"/>
                </a:lnTo>
                <a:lnTo>
                  <a:pt x="1117600" y="279400"/>
                </a:lnTo>
                <a:lnTo>
                  <a:pt x="1117600" y="273050"/>
                </a:lnTo>
                <a:lnTo>
                  <a:pt x="1111250" y="273050"/>
                </a:lnTo>
                <a:lnTo>
                  <a:pt x="1111250" y="247650"/>
                </a:lnTo>
                <a:lnTo>
                  <a:pt x="1104900" y="247650"/>
                </a:lnTo>
                <a:close/>
              </a:path>
              <a:path w="1346200" h="692150">
                <a:moveTo>
                  <a:pt x="1111250" y="247650"/>
                </a:moveTo>
                <a:lnTo>
                  <a:pt x="1111250" y="273050"/>
                </a:lnTo>
                <a:lnTo>
                  <a:pt x="1111250" y="247650"/>
                </a:lnTo>
                <a:close/>
              </a:path>
              <a:path w="1346200" h="692150">
                <a:moveTo>
                  <a:pt x="1111250" y="285750"/>
                </a:moveTo>
                <a:lnTo>
                  <a:pt x="1104900" y="247650"/>
                </a:lnTo>
                <a:lnTo>
                  <a:pt x="1104900" y="285750"/>
                </a:lnTo>
                <a:lnTo>
                  <a:pt x="1111250" y="285750"/>
                </a:lnTo>
                <a:close/>
              </a:path>
              <a:path w="1346200" h="692150">
                <a:moveTo>
                  <a:pt x="1085850" y="266700"/>
                </a:moveTo>
                <a:lnTo>
                  <a:pt x="1085850" y="254000"/>
                </a:lnTo>
                <a:lnTo>
                  <a:pt x="1092200" y="260350"/>
                </a:lnTo>
                <a:lnTo>
                  <a:pt x="1098550" y="279400"/>
                </a:lnTo>
                <a:lnTo>
                  <a:pt x="1098550" y="241300"/>
                </a:lnTo>
                <a:lnTo>
                  <a:pt x="1092200" y="241300"/>
                </a:lnTo>
                <a:lnTo>
                  <a:pt x="1085850" y="247650"/>
                </a:lnTo>
                <a:lnTo>
                  <a:pt x="1085850" y="241300"/>
                </a:lnTo>
                <a:lnTo>
                  <a:pt x="1085850" y="266700"/>
                </a:lnTo>
                <a:close/>
              </a:path>
              <a:path w="1346200" h="692150">
                <a:moveTo>
                  <a:pt x="1079500" y="234950"/>
                </a:moveTo>
                <a:lnTo>
                  <a:pt x="1079500" y="273050"/>
                </a:lnTo>
                <a:lnTo>
                  <a:pt x="1085850" y="279400"/>
                </a:lnTo>
                <a:lnTo>
                  <a:pt x="1085850" y="241300"/>
                </a:lnTo>
                <a:lnTo>
                  <a:pt x="1079500" y="241300"/>
                </a:lnTo>
                <a:lnTo>
                  <a:pt x="1079500" y="234950"/>
                </a:lnTo>
                <a:close/>
              </a:path>
              <a:path w="1346200" h="692150">
                <a:moveTo>
                  <a:pt x="1098550" y="241300"/>
                </a:moveTo>
                <a:lnTo>
                  <a:pt x="1098550" y="266700"/>
                </a:lnTo>
                <a:lnTo>
                  <a:pt x="1098550" y="241300"/>
                </a:lnTo>
                <a:close/>
              </a:path>
              <a:path w="1346200" h="692150">
                <a:moveTo>
                  <a:pt x="1098550" y="279400"/>
                </a:moveTo>
                <a:lnTo>
                  <a:pt x="1092200" y="260350"/>
                </a:lnTo>
                <a:lnTo>
                  <a:pt x="1092200" y="279400"/>
                </a:lnTo>
                <a:lnTo>
                  <a:pt x="1098550" y="279400"/>
                </a:lnTo>
                <a:close/>
              </a:path>
              <a:path w="1346200" h="692150">
                <a:moveTo>
                  <a:pt x="1079500" y="273050"/>
                </a:moveTo>
                <a:lnTo>
                  <a:pt x="1079500" y="234950"/>
                </a:lnTo>
                <a:lnTo>
                  <a:pt x="1073150" y="234950"/>
                </a:lnTo>
                <a:lnTo>
                  <a:pt x="1073150" y="273050"/>
                </a:lnTo>
                <a:lnTo>
                  <a:pt x="1079500" y="273050"/>
                </a:lnTo>
                <a:close/>
              </a:path>
              <a:path w="1346200" h="692150">
                <a:moveTo>
                  <a:pt x="1073150" y="247650"/>
                </a:moveTo>
                <a:lnTo>
                  <a:pt x="1066800" y="241300"/>
                </a:lnTo>
                <a:lnTo>
                  <a:pt x="1073150" y="273050"/>
                </a:lnTo>
                <a:lnTo>
                  <a:pt x="1073150" y="247650"/>
                </a:lnTo>
                <a:close/>
              </a:path>
              <a:path w="1346200" h="692150">
                <a:moveTo>
                  <a:pt x="1066800" y="273050"/>
                </a:moveTo>
                <a:lnTo>
                  <a:pt x="1073150" y="273050"/>
                </a:lnTo>
                <a:lnTo>
                  <a:pt x="1066800" y="241300"/>
                </a:lnTo>
                <a:lnTo>
                  <a:pt x="1066800" y="234950"/>
                </a:lnTo>
                <a:lnTo>
                  <a:pt x="1060450" y="234950"/>
                </a:lnTo>
                <a:lnTo>
                  <a:pt x="1060450" y="273050"/>
                </a:lnTo>
                <a:lnTo>
                  <a:pt x="1066800" y="273050"/>
                </a:lnTo>
                <a:close/>
              </a:path>
              <a:path w="1346200" h="692150">
                <a:moveTo>
                  <a:pt x="1035050" y="222250"/>
                </a:moveTo>
                <a:lnTo>
                  <a:pt x="1035050" y="266700"/>
                </a:lnTo>
                <a:lnTo>
                  <a:pt x="1041400" y="260350"/>
                </a:lnTo>
                <a:lnTo>
                  <a:pt x="1041400" y="254000"/>
                </a:lnTo>
                <a:lnTo>
                  <a:pt x="1047750" y="266700"/>
                </a:lnTo>
                <a:lnTo>
                  <a:pt x="1041400" y="234950"/>
                </a:lnTo>
                <a:lnTo>
                  <a:pt x="1047750" y="266700"/>
                </a:lnTo>
                <a:lnTo>
                  <a:pt x="1054100" y="266700"/>
                </a:lnTo>
                <a:lnTo>
                  <a:pt x="1054100" y="228600"/>
                </a:lnTo>
                <a:lnTo>
                  <a:pt x="1041400" y="228600"/>
                </a:lnTo>
                <a:lnTo>
                  <a:pt x="1041400" y="247650"/>
                </a:lnTo>
                <a:lnTo>
                  <a:pt x="1041400" y="228600"/>
                </a:lnTo>
                <a:lnTo>
                  <a:pt x="1035050" y="228600"/>
                </a:lnTo>
                <a:lnTo>
                  <a:pt x="1035050" y="222250"/>
                </a:lnTo>
                <a:close/>
              </a:path>
              <a:path w="1346200" h="692150">
                <a:moveTo>
                  <a:pt x="1054100" y="228600"/>
                </a:moveTo>
                <a:lnTo>
                  <a:pt x="1054100" y="254000"/>
                </a:lnTo>
                <a:lnTo>
                  <a:pt x="1054100" y="228600"/>
                </a:lnTo>
                <a:close/>
              </a:path>
              <a:path w="1346200" h="692150">
                <a:moveTo>
                  <a:pt x="1035050" y="266700"/>
                </a:moveTo>
                <a:lnTo>
                  <a:pt x="1035050" y="222250"/>
                </a:lnTo>
                <a:lnTo>
                  <a:pt x="1028700" y="222250"/>
                </a:lnTo>
                <a:lnTo>
                  <a:pt x="1028700" y="266700"/>
                </a:lnTo>
                <a:lnTo>
                  <a:pt x="1035050" y="266700"/>
                </a:lnTo>
                <a:close/>
              </a:path>
              <a:path w="1346200" h="692150">
                <a:moveTo>
                  <a:pt x="984250" y="247650"/>
                </a:moveTo>
                <a:lnTo>
                  <a:pt x="984250" y="254000"/>
                </a:lnTo>
                <a:lnTo>
                  <a:pt x="990600" y="254000"/>
                </a:lnTo>
                <a:lnTo>
                  <a:pt x="984250" y="209550"/>
                </a:lnTo>
                <a:lnTo>
                  <a:pt x="977900" y="209550"/>
                </a:lnTo>
                <a:lnTo>
                  <a:pt x="977900" y="247650"/>
                </a:lnTo>
                <a:lnTo>
                  <a:pt x="984250" y="247650"/>
                </a:lnTo>
                <a:close/>
              </a:path>
              <a:path w="1346200" h="692150">
                <a:moveTo>
                  <a:pt x="990600" y="209550"/>
                </a:moveTo>
                <a:lnTo>
                  <a:pt x="984250" y="209550"/>
                </a:lnTo>
                <a:lnTo>
                  <a:pt x="990600" y="254000"/>
                </a:lnTo>
                <a:lnTo>
                  <a:pt x="990600" y="209550"/>
                </a:lnTo>
                <a:close/>
              </a:path>
              <a:path w="1346200" h="692150">
                <a:moveTo>
                  <a:pt x="965200" y="203200"/>
                </a:moveTo>
                <a:lnTo>
                  <a:pt x="958850" y="203200"/>
                </a:lnTo>
                <a:lnTo>
                  <a:pt x="958850" y="228600"/>
                </a:lnTo>
                <a:lnTo>
                  <a:pt x="958850" y="209550"/>
                </a:lnTo>
                <a:lnTo>
                  <a:pt x="952500" y="203200"/>
                </a:lnTo>
                <a:lnTo>
                  <a:pt x="952500" y="196850"/>
                </a:lnTo>
                <a:lnTo>
                  <a:pt x="946150" y="196850"/>
                </a:lnTo>
                <a:lnTo>
                  <a:pt x="952500" y="241300"/>
                </a:lnTo>
                <a:lnTo>
                  <a:pt x="958850" y="241300"/>
                </a:lnTo>
                <a:lnTo>
                  <a:pt x="958850" y="234950"/>
                </a:lnTo>
                <a:lnTo>
                  <a:pt x="965200" y="241300"/>
                </a:lnTo>
                <a:lnTo>
                  <a:pt x="958850" y="215900"/>
                </a:lnTo>
                <a:lnTo>
                  <a:pt x="965200" y="241300"/>
                </a:lnTo>
                <a:lnTo>
                  <a:pt x="965200" y="203200"/>
                </a:lnTo>
                <a:close/>
              </a:path>
              <a:path w="1346200" h="692150">
                <a:moveTo>
                  <a:pt x="971550" y="203200"/>
                </a:moveTo>
                <a:lnTo>
                  <a:pt x="965200" y="203200"/>
                </a:lnTo>
                <a:lnTo>
                  <a:pt x="971550" y="247650"/>
                </a:lnTo>
                <a:lnTo>
                  <a:pt x="971550" y="203200"/>
                </a:lnTo>
                <a:close/>
              </a:path>
              <a:path w="1346200" h="692150">
                <a:moveTo>
                  <a:pt x="965200" y="241300"/>
                </a:moveTo>
                <a:lnTo>
                  <a:pt x="965200" y="247650"/>
                </a:lnTo>
                <a:lnTo>
                  <a:pt x="971550" y="247650"/>
                </a:lnTo>
                <a:lnTo>
                  <a:pt x="965200" y="203200"/>
                </a:lnTo>
                <a:lnTo>
                  <a:pt x="965200" y="241300"/>
                </a:lnTo>
                <a:close/>
              </a:path>
              <a:path w="1346200" h="692150">
                <a:moveTo>
                  <a:pt x="939800" y="203200"/>
                </a:moveTo>
                <a:lnTo>
                  <a:pt x="939800" y="196850"/>
                </a:lnTo>
                <a:lnTo>
                  <a:pt x="939800" y="222250"/>
                </a:lnTo>
                <a:lnTo>
                  <a:pt x="939800" y="196850"/>
                </a:lnTo>
                <a:lnTo>
                  <a:pt x="933450" y="190500"/>
                </a:lnTo>
                <a:lnTo>
                  <a:pt x="927100" y="190500"/>
                </a:lnTo>
                <a:lnTo>
                  <a:pt x="927100" y="196850"/>
                </a:lnTo>
                <a:lnTo>
                  <a:pt x="933450" y="234950"/>
                </a:lnTo>
                <a:lnTo>
                  <a:pt x="939800" y="234950"/>
                </a:lnTo>
                <a:lnTo>
                  <a:pt x="939800" y="228600"/>
                </a:lnTo>
                <a:lnTo>
                  <a:pt x="946150" y="234950"/>
                </a:lnTo>
                <a:lnTo>
                  <a:pt x="939800" y="209550"/>
                </a:lnTo>
                <a:lnTo>
                  <a:pt x="939800" y="203200"/>
                </a:lnTo>
                <a:close/>
              </a:path>
              <a:path w="1346200" h="692150">
                <a:moveTo>
                  <a:pt x="933450" y="234950"/>
                </a:moveTo>
                <a:lnTo>
                  <a:pt x="927100" y="196850"/>
                </a:lnTo>
                <a:lnTo>
                  <a:pt x="927100" y="234950"/>
                </a:lnTo>
                <a:lnTo>
                  <a:pt x="933450" y="234950"/>
                </a:lnTo>
                <a:close/>
              </a:path>
              <a:path w="1346200" h="692150">
                <a:moveTo>
                  <a:pt x="946150" y="234950"/>
                </a:moveTo>
                <a:lnTo>
                  <a:pt x="946150" y="241300"/>
                </a:lnTo>
                <a:lnTo>
                  <a:pt x="952500" y="241300"/>
                </a:lnTo>
                <a:lnTo>
                  <a:pt x="946150" y="196850"/>
                </a:lnTo>
                <a:lnTo>
                  <a:pt x="939800" y="203200"/>
                </a:lnTo>
                <a:lnTo>
                  <a:pt x="939800" y="209550"/>
                </a:lnTo>
                <a:lnTo>
                  <a:pt x="946150" y="234950"/>
                </a:lnTo>
                <a:close/>
              </a:path>
              <a:path w="1346200" h="692150">
                <a:moveTo>
                  <a:pt x="901700" y="184150"/>
                </a:moveTo>
                <a:lnTo>
                  <a:pt x="895350" y="177800"/>
                </a:lnTo>
                <a:lnTo>
                  <a:pt x="901700" y="228600"/>
                </a:lnTo>
                <a:lnTo>
                  <a:pt x="901700" y="184150"/>
                </a:lnTo>
                <a:close/>
              </a:path>
              <a:path w="1346200" h="692150">
                <a:moveTo>
                  <a:pt x="895350" y="228600"/>
                </a:moveTo>
                <a:lnTo>
                  <a:pt x="901700" y="228600"/>
                </a:lnTo>
                <a:lnTo>
                  <a:pt x="895350" y="177800"/>
                </a:lnTo>
                <a:lnTo>
                  <a:pt x="889000" y="177800"/>
                </a:lnTo>
                <a:lnTo>
                  <a:pt x="889000" y="228600"/>
                </a:lnTo>
                <a:lnTo>
                  <a:pt x="895350" y="228600"/>
                </a:lnTo>
                <a:close/>
              </a:path>
              <a:path w="1346200" h="692150">
                <a:moveTo>
                  <a:pt x="876300" y="171450"/>
                </a:moveTo>
                <a:lnTo>
                  <a:pt x="869950" y="171450"/>
                </a:lnTo>
                <a:lnTo>
                  <a:pt x="869950" y="177800"/>
                </a:lnTo>
                <a:lnTo>
                  <a:pt x="863600" y="177800"/>
                </a:lnTo>
                <a:lnTo>
                  <a:pt x="863600" y="171450"/>
                </a:lnTo>
                <a:lnTo>
                  <a:pt x="863600" y="203200"/>
                </a:lnTo>
                <a:lnTo>
                  <a:pt x="863600" y="171450"/>
                </a:lnTo>
                <a:lnTo>
                  <a:pt x="857250" y="171450"/>
                </a:lnTo>
                <a:lnTo>
                  <a:pt x="857250" y="165100"/>
                </a:lnTo>
                <a:lnTo>
                  <a:pt x="850900" y="165100"/>
                </a:lnTo>
                <a:lnTo>
                  <a:pt x="857250" y="215900"/>
                </a:lnTo>
                <a:lnTo>
                  <a:pt x="863600" y="215900"/>
                </a:lnTo>
                <a:lnTo>
                  <a:pt x="863600" y="209550"/>
                </a:lnTo>
                <a:lnTo>
                  <a:pt x="869950" y="215900"/>
                </a:lnTo>
                <a:lnTo>
                  <a:pt x="863600" y="190500"/>
                </a:lnTo>
                <a:lnTo>
                  <a:pt x="863600" y="184150"/>
                </a:lnTo>
                <a:lnTo>
                  <a:pt x="869950" y="215900"/>
                </a:lnTo>
                <a:lnTo>
                  <a:pt x="876300" y="222250"/>
                </a:lnTo>
                <a:lnTo>
                  <a:pt x="876300" y="171450"/>
                </a:lnTo>
                <a:close/>
              </a:path>
              <a:path w="1346200" h="692150">
                <a:moveTo>
                  <a:pt x="882650" y="177800"/>
                </a:moveTo>
                <a:lnTo>
                  <a:pt x="876300" y="171450"/>
                </a:lnTo>
                <a:lnTo>
                  <a:pt x="882650" y="222250"/>
                </a:lnTo>
                <a:lnTo>
                  <a:pt x="882650" y="177800"/>
                </a:lnTo>
                <a:close/>
              </a:path>
              <a:path w="1346200" h="692150">
                <a:moveTo>
                  <a:pt x="850900" y="165100"/>
                </a:moveTo>
                <a:lnTo>
                  <a:pt x="844550" y="171450"/>
                </a:lnTo>
                <a:lnTo>
                  <a:pt x="844550" y="196850"/>
                </a:lnTo>
                <a:lnTo>
                  <a:pt x="844550" y="177800"/>
                </a:lnTo>
                <a:lnTo>
                  <a:pt x="838200" y="177800"/>
                </a:lnTo>
                <a:lnTo>
                  <a:pt x="844550" y="203200"/>
                </a:lnTo>
                <a:lnTo>
                  <a:pt x="850900" y="215900"/>
                </a:lnTo>
                <a:lnTo>
                  <a:pt x="844550" y="184150"/>
                </a:lnTo>
                <a:lnTo>
                  <a:pt x="850900" y="215900"/>
                </a:lnTo>
                <a:lnTo>
                  <a:pt x="850900" y="165100"/>
                </a:lnTo>
                <a:close/>
              </a:path>
              <a:path w="1346200" h="692150">
                <a:moveTo>
                  <a:pt x="838200" y="209550"/>
                </a:moveTo>
                <a:lnTo>
                  <a:pt x="844550" y="203200"/>
                </a:lnTo>
                <a:lnTo>
                  <a:pt x="838200" y="177800"/>
                </a:lnTo>
                <a:lnTo>
                  <a:pt x="838200" y="158750"/>
                </a:lnTo>
                <a:lnTo>
                  <a:pt x="831850" y="158750"/>
                </a:lnTo>
                <a:lnTo>
                  <a:pt x="831850" y="209550"/>
                </a:lnTo>
                <a:lnTo>
                  <a:pt x="838200" y="209550"/>
                </a:lnTo>
                <a:close/>
              </a:path>
              <a:path w="1346200" h="692150">
                <a:moveTo>
                  <a:pt x="838200" y="158750"/>
                </a:moveTo>
                <a:lnTo>
                  <a:pt x="838200" y="177800"/>
                </a:lnTo>
                <a:lnTo>
                  <a:pt x="838200" y="158750"/>
                </a:lnTo>
                <a:close/>
              </a:path>
              <a:path w="1346200" h="692150">
                <a:moveTo>
                  <a:pt x="831850" y="209550"/>
                </a:moveTo>
                <a:lnTo>
                  <a:pt x="831850" y="158750"/>
                </a:lnTo>
                <a:lnTo>
                  <a:pt x="825500" y="158750"/>
                </a:lnTo>
                <a:lnTo>
                  <a:pt x="825500" y="209550"/>
                </a:lnTo>
                <a:lnTo>
                  <a:pt x="831850" y="209550"/>
                </a:lnTo>
                <a:close/>
              </a:path>
              <a:path w="1346200" h="692150">
                <a:moveTo>
                  <a:pt x="819150" y="152400"/>
                </a:moveTo>
                <a:lnTo>
                  <a:pt x="812800" y="152400"/>
                </a:lnTo>
                <a:lnTo>
                  <a:pt x="819150" y="203200"/>
                </a:lnTo>
                <a:lnTo>
                  <a:pt x="819150" y="152400"/>
                </a:lnTo>
                <a:close/>
              </a:path>
              <a:path w="1346200" h="692150">
                <a:moveTo>
                  <a:pt x="812800" y="203200"/>
                </a:moveTo>
                <a:lnTo>
                  <a:pt x="819150" y="203200"/>
                </a:lnTo>
                <a:lnTo>
                  <a:pt x="812800" y="152400"/>
                </a:lnTo>
                <a:lnTo>
                  <a:pt x="806450" y="152400"/>
                </a:lnTo>
                <a:lnTo>
                  <a:pt x="806450" y="203200"/>
                </a:lnTo>
                <a:lnTo>
                  <a:pt x="812800" y="203200"/>
                </a:lnTo>
                <a:close/>
              </a:path>
              <a:path w="1346200" h="692150">
                <a:moveTo>
                  <a:pt x="800100" y="152400"/>
                </a:moveTo>
                <a:lnTo>
                  <a:pt x="793750" y="146050"/>
                </a:lnTo>
                <a:lnTo>
                  <a:pt x="800100" y="196850"/>
                </a:lnTo>
                <a:lnTo>
                  <a:pt x="800100" y="152400"/>
                </a:lnTo>
                <a:close/>
              </a:path>
              <a:path w="1346200" h="692150">
                <a:moveTo>
                  <a:pt x="800100" y="196850"/>
                </a:moveTo>
                <a:lnTo>
                  <a:pt x="793750" y="146050"/>
                </a:lnTo>
                <a:lnTo>
                  <a:pt x="781050" y="146050"/>
                </a:lnTo>
                <a:lnTo>
                  <a:pt x="781050" y="152400"/>
                </a:lnTo>
                <a:lnTo>
                  <a:pt x="787400" y="196850"/>
                </a:lnTo>
                <a:lnTo>
                  <a:pt x="800100" y="196850"/>
                </a:lnTo>
                <a:close/>
              </a:path>
              <a:path w="1346200" h="692150">
                <a:moveTo>
                  <a:pt x="787400" y="196850"/>
                </a:moveTo>
                <a:lnTo>
                  <a:pt x="781050" y="152400"/>
                </a:lnTo>
                <a:lnTo>
                  <a:pt x="781050" y="196850"/>
                </a:lnTo>
                <a:lnTo>
                  <a:pt x="787400" y="196850"/>
                </a:lnTo>
                <a:close/>
              </a:path>
              <a:path w="1346200" h="692150">
                <a:moveTo>
                  <a:pt x="768350" y="139700"/>
                </a:moveTo>
                <a:lnTo>
                  <a:pt x="762000" y="139700"/>
                </a:lnTo>
                <a:lnTo>
                  <a:pt x="762000" y="146050"/>
                </a:lnTo>
                <a:lnTo>
                  <a:pt x="755650" y="146050"/>
                </a:lnTo>
                <a:lnTo>
                  <a:pt x="755650" y="139700"/>
                </a:lnTo>
                <a:lnTo>
                  <a:pt x="755650" y="171450"/>
                </a:lnTo>
                <a:lnTo>
                  <a:pt x="755650" y="139700"/>
                </a:lnTo>
                <a:lnTo>
                  <a:pt x="749300" y="139700"/>
                </a:lnTo>
                <a:lnTo>
                  <a:pt x="755650" y="177800"/>
                </a:lnTo>
                <a:lnTo>
                  <a:pt x="762000" y="184150"/>
                </a:lnTo>
                <a:lnTo>
                  <a:pt x="755650" y="158750"/>
                </a:lnTo>
                <a:lnTo>
                  <a:pt x="755650" y="152400"/>
                </a:lnTo>
                <a:lnTo>
                  <a:pt x="762000" y="184150"/>
                </a:lnTo>
                <a:lnTo>
                  <a:pt x="768350" y="190500"/>
                </a:lnTo>
                <a:lnTo>
                  <a:pt x="768350" y="139700"/>
                </a:lnTo>
                <a:close/>
              </a:path>
              <a:path w="1346200" h="692150">
                <a:moveTo>
                  <a:pt x="749300" y="184150"/>
                </a:moveTo>
                <a:lnTo>
                  <a:pt x="755650" y="177800"/>
                </a:lnTo>
                <a:lnTo>
                  <a:pt x="749300" y="139700"/>
                </a:lnTo>
                <a:lnTo>
                  <a:pt x="749300" y="133350"/>
                </a:lnTo>
                <a:lnTo>
                  <a:pt x="742950" y="133350"/>
                </a:lnTo>
                <a:lnTo>
                  <a:pt x="742950" y="184150"/>
                </a:lnTo>
                <a:lnTo>
                  <a:pt x="749300" y="184150"/>
                </a:lnTo>
                <a:close/>
              </a:path>
              <a:path w="1346200" h="692150">
                <a:moveTo>
                  <a:pt x="781050" y="393700"/>
                </a:moveTo>
                <a:lnTo>
                  <a:pt x="774700" y="393700"/>
                </a:lnTo>
                <a:lnTo>
                  <a:pt x="781050" y="450850"/>
                </a:lnTo>
                <a:lnTo>
                  <a:pt x="781050" y="393700"/>
                </a:lnTo>
                <a:close/>
              </a:path>
              <a:path w="1346200" h="692150">
                <a:moveTo>
                  <a:pt x="774700" y="450850"/>
                </a:moveTo>
                <a:lnTo>
                  <a:pt x="768350" y="425450"/>
                </a:lnTo>
                <a:lnTo>
                  <a:pt x="768350" y="450850"/>
                </a:lnTo>
                <a:lnTo>
                  <a:pt x="774700" y="450850"/>
                </a:lnTo>
                <a:close/>
              </a:path>
              <a:path w="1346200" h="692150">
                <a:moveTo>
                  <a:pt x="774700" y="139700"/>
                </a:moveTo>
                <a:lnTo>
                  <a:pt x="768350" y="139700"/>
                </a:lnTo>
                <a:lnTo>
                  <a:pt x="774700" y="190500"/>
                </a:lnTo>
                <a:lnTo>
                  <a:pt x="774700" y="139700"/>
                </a:lnTo>
                <a:close/>
              </a:path>
              <a:path w="1346200" h="692150">
                <a:moveTo>
                  <a:pt x="742950" y="184150"/>
                </a:moveTo>
                <a:lnTo>
                  <a:pt x="742950" y="133350"/>
                </a:lnTo>
                <a:lnTo>
                  <a:pt x="736600" y="133350"/>
                </a:lnTo>
                <a:lnTo>
                  <a:pt x="736600" y="184150"/>
                </a:lnTo>
                <a:lnTo>
                  <a:pt x="742950" y="184150"/>
                </a:lnTo>
                <a:close/>
              </a:path>
              <a:path w="1346200" h="692150">
                <a:moveTo>
                  <a:pt x="723900" y="120650"/>
                </a:moveTo>
                <a:lnTo>
                  <a:pt x="723900" y="177800"/>
                </a:lnTo>
                <a:lnTo>
                  <a:pt x="730250" y="177800"/>
                </a:lnTo>
                <a:lnTo>
                  <a:pt x="730250" y="127000"/>
                </a:lnTo>
                <a:lnTo>
                  <a:pt x="723900" y="127000"/>
                </a:lnTo>
                <a:lnTo>
                  <a:pt x="723900" y="120650"/>
                </a:lnTo>
                <a:close/>
              </a:path>
              <a:path w="1346200" h="692150">
                <a:moveTo>
                  <a:pt x="717550" y="120650"/>
                </a:moveTo>
                <a:lnTo>
                  <a:pt x="711200" y="127000"/>
                </a:lnTo>
                <a:lnTo>
                  <a:pt x="717550" y="177800"/>
                </a:lnTo>
                <a:lnTo>
                  <a:pt x="723900" y="177800"/>
                </a:lnTo>
                <a:lnTo>
                  <a:pt x="723900" y="120650"/>
                </a:lnTo>
                <a:lnTo>
                  <a:pt x="717550" y="120650"/>
                </a:lnTo>
                <a:close/>
              </a:path>
              <a:path w="1346200" h="692150">
                <a:moveTo>
                  <a:pt x="717550" y="177800"/>
                </a:moveTo>
                <a:lnTo>
                  <a:pt x="711200" y="127000"/>
                </a:lnTo>
                <a:lnTo>
                  <a:pt x="711200" y="177800"/>
                </a:lnTo>
                <a:lnTo>
                  <a:pt x="717550" y="177800"/>
                </a:lnTo>
                <a:close/>
              </a:path>
              <a:path w="1346200" h="692150">
                <a:moveTo>
                  <a:pt x="730250" y="127000"/>
                </a:moveTo>
                <a:lnTo>
                  <a:pt x="730250" y="165100"/>
                </a:lnTo>
                <a:lnTo>
                  <a:pt x="730250" y="127000"/>
                </a:lnTo>
                <a:close/>
              </a:path>
              <a:path w="1346200" h="692150">
                <a:moveTo>
                  <a:pt x="698500" y="114300"/>
                </a:moveTo>
                <a:lnTo>
                  <a:pt x="698500" y="171450"/>
                </a:lnTo>
                <a:lnTo>
                  <a:pt x="704850" y="171450"/>
                </a:lnTo>
                <a:lnTo>
                  <a:pt x="704850" y="120650"/>
                </a:lnTo>
                <a:lnTo>
                  <a:pt x="698500" y="120650"/>
                </a:lnTo>
                <a:lnTo>
                  <a:pt x="698500" y="114300"/>
                </a:lnTo>
                <a:close/>
              </a:path>
              <a:path w="1346200" h="692150">
                <a:moveTo>
                  <a:pt x="692150" y="114300"/>
                </a:moveTo>
                <a:lnTo>
                  <a:pt x="685800" y="120650"/>
                </a:lnTo>
                <a:lnTo>
                  <a:pt x="692150" y="171450"/>
                </a:lnTo>
                <a:lnTo>
                  <a:pt x="698500" y="171450"/>
                </a:lnTo>
                <a:lnTo>
                  <a:pt x="698500" y="114300"/>
                </a:lnTo>
                <a:lnTo>
                  <a:pt x="692150" y="114300"/>
                </a:lnTo>
                <a:close/>
              </a:path>
              <a:path w="1346200" h="692150">
                <a:moveTo>
                  <a:pt x="692150" y="171450"/>
                </a:moveTo>
                <a:lnTo>
                  <a:pt x="685800" y="120650"/>
                </a:lnTo>
                <a:lnTo>
                  <a:pt x="685800" y="171450"/>
                </a:lnTo>
                <a:lnTo>
                  <a:pt x="692150" y="171450"/>
                </a:lnTo>
                <a:close/>
              </a:path>
              <a:path w="1346200" h="692150">
                <a:moveTo>
                  <a:pt x="704850" y="120650"/>
                </a:moveTo>
                <a:lnTo>
                  <a:pt x="704850" y="158750"/>
                </a:lnTo>
                <a:lnTo>
                  <a:pt x="704850" y="120650"/>
                </a:lnTo>
                <a:close/>
              </a:path>
              <a:path w="1346200" h="692150">
                <a:moveTo>
                  <a:pt x="679450" y="114300"/>
                </a:moveTo>
                <a:lnTo>
                  <a:pt x="673100" y="107950"/>
                </a:lnTo>
                <a:lnTo>
                  <a:pt x="679450" y="165100"/>
                </a:lnTo>
                <a:lnTo>
                  <a:pt x="679450" y="114300"/>
                </a:lnTo>
                <a:close/>
              </a:path>
              <a:path w="1346200" h="692150">
                <a:moveTo>
                  <a:pt x="679450" y="165100"/>
                </a:moveTo>
                <a:lnTo>
                  <a:pt x="673100" y="107950"/>
                </a:lnTo>
                <a:lnTo>
                  <a:pt x="660400" y="107950"/>
                </a:lnTo>
                <a:lnTo>
                  <a:pt x="660400" y="114300"/>
                </a:lnTo>
                <a:lnTo>
                  <a:pt x="666750" y="165100"/>
                </a:lnTo>
                <a:lnTo>
                  <a:pt x="679450" y="165100"/>
                </a:lnTo>
                <a:close/>
              </a:path>
              <a:path w="1346200" h="692150">
                <a:moveTo>
                  <a:pt x="666750" y="165100"/>
                </a:moveTo>
                <a:lnTo>
                  <a:pt x="660400" y="114300"/>
                </a:lnTo>
                <a:lnTo>
                  <a:pt x="660400" y="165100"/>
                </a:lnTo>
                <a:lnTo>
                  <a:pt x="666750" y="165100"/>
                </a:lnTo>
                <a:close/>
              </a:path>
              <a:path w="1346200" h="692150">
                <a:moveTo>
                  <a:pt x="635000" y="139700"/>
                </a:moveTo>
                <a:lnTo>
                  <a:pt x="635000" y="146050"/>
                </a:lnTo>
                <a:lnTo>
                  <a:pt x="641350" y="158750"/>
                </a:lnTo>
                <a:lnTo>
                  <a:pt x="635000" y="101600"/>
                </a:lnTo>
                <a:lnTo>
                  <a:pt x="628650" y="107950"/>
                </a:lnTo>
                <a:lnTo>
                  <a:pt x="628650" y="133350"/>
                </a:lnTo>
                <a:lnTo>
                  <a:pt x="635000" y="139700"/>
                </a:lnTo>
                <a:close/>
              </a:path>
              <a:path w="1346200" h="692150">
                <a:moveTo>
                  <a:pt x="647700" y="101600"/>
                </a:moveTo>
                <a:lnTo>
                  <a:pt x="647700" y="158750"/>
                </a:lnTo>
                <a:lnTo>
                  <a:pt x="654050" y="152400"/>
                </a:lnTo>
                <a:lnTo>
                  <a:pt x="654050" y="107950"/>
                </a:lnTo>
                <a:lnTo>
                  <a:pt x="647700" y="107950"/>
                </a:lnTo>
                <a:lnTo>
                  <a:pt x="647700" y="101600"/>
                </a:lnTo>
                <a:close/>
              </a:path>
              <a:path w="1346200" h="692150">
                <a:moveTo>
                  <a:pt x="641350" y="101600"/>
                </a:moveTo>
                <a:lnTo>
                  <a:pt x="635000" y="101600"/>
                </a:lnTo>
                <a:lnTo>
                  <a:pt x="641350" y="158750"/>
                </a:lnTo>
                <a:lnTo>
                  <a:pt x="647700" y="158750"/>
                </a:lnTo>
                <a:lnTo>
                  <a:pt x="647700" y="101600"/>
                </a:lnTo>
                <a:lnTo>
                  <a:pt x="641350" y="101600"/>
                </a:lnTo>
                <a:close/>
              </a:path>
              <a:path w="1346200" h="692150">
                <a:moveTo>
                  <a:pt x="635000" y="152400"/>
                </a:moveTo>
                <a:lnTo>
                  <a:pt x="635000" y="158750"/>
                </a:lnTo>
                <a:lnTo>
                  <a:pt x="641350" y="158750"/>
                </a:lnTo>
                <a:lnTo>
                  <a:pt x="635000" y="146050"/>
                </a:lnTo>
                <a:lnTo>
                  <a:pt x="635000" y="152400"/>
                </a:lnTo>
                <a:close/>
              </a:path>
              <a:path w="1346200" h="692150">
                <a:moveTo>
                  <a:pt x="654050" y="107950"/>
                </a:moveTo>
                <a:lnTo>
                  <a:pt x="654050" y="139700"/>
                </a:lnTo>
                <a:lnTo>
                  <a:pt x="654050" y="107950"/>
                </a:lnTo>
                <a:close/>
              </a:path>
              <a:path w="1346200" h="692150">
                <a:moveTo>
                  <a:pt x="609600" y="146050"/>
                </a:moveTo>
                <a:lnTo>
                  <a:pt x="609600" y="152400"/>
                </a:lnTo>
                <a:lnTo>
                  <a:pt x="615950" y="152400"/>
                </a:lnTo>
                <a:lnTo>
                  <a:pt x="609600" y="88900"/>
                </a:lnTo>
                <a:lnTo>
                  <a:pt x="603250" y="95250"/>
                </a:lnTo>
                <a:lnTo>
                  <a:pt x="603250" y="146050"/>
                </a:lnTo>
                <a:lnTo>
                  <a:pt x="609600" y="146050"/>
                </a:lnTo>
                <a:close/>
              </a:path>
              <a:path w="1346200" h="692150">
                <a:moveTo>
                  <a:pt x="622300" y="95250"/>
                </a:moveTo>
                <a:lnTo>
                  <a:pt x="615950" y="88900"/>
                </a:lnTo>
                <a:lnTo>
                  <a:pt x="622300" y="152400"/>
                </a:lnTo>
                <a:lnTo>
                  <a:pt x="622300" y="95250"/>
                </a:lnTo>
                <a:close/>
              </a:path>
              <a:path w="1346200" h="692150">
                <a:moveTo>
                  <a:pt x="615950" y="88900"/>
                </a:moveTo>
                <a:lnTo>
                  <a:pt x="609600" y="88900"/>
                </a:lnTo>
                <a:lnTo>
                  <a:pt x="615950" y="152400"/>
                </a:lnTo>
                <a:lnTo>
                  <a:pt x="622300" y="152400"/>
                </a:lnTo>
                <a:lnTo>
                  <a:pt x="615950" y="88900"/>
                </a:lnTo>
                <a:close/>
              </a:path>
              <a:path w="1346200" h="692150">
                <a:moveTo>
                  <a:pt x="558800" y="69850"/>
                </a:moveTo>
                <a:lnTo>
                  <a:pt x="558800" y="133350"/>
                </a:lnTo>
                <a:lnTo>
                  <a:pt x="565150" y="133350"/>
                </a:lnTo>
                <a:lnTo>
                  <a:pt x="565150" y="76200"/>
                </a:lnTo>
                <a:lnTo>
                  <a:pt x="558800" y="76200"/>
                </a:lnTo>
                <a:lnTo>
                  <a:pt x="558800" y="69850"/>
                </a:lnTo>
                <a:close/>
              </a:path>
              <a:path w="1346200" h="692150">
                <a:moveTo>
                  <a:pt x="552450" y="69850"/>
                </a:moveTo>
                <a:lnTo>
                  <a:pt x="546100" y="69850"/>
                </a:lnTo>
                <a:lnTo>
                  <a:pt x="552450" y="133350"/>
                </a:lnTo>
                <a:lnTo>
                  <a:pt x="558800" y="133350"/>
                </a:lnTo>
                <a:lnTo>
                  <a:pt x="558800" y="69850"/>
                </a:lnTo>
                <a:lnTo>
                  <a:pt x="552450" y="69850"/>
                </a:lnTo>
                <a:close/>
              </a:path>
              <a:path w="1346200" h="692150">
                <a:moveTo>
                  <a:pt x="552450" y="133350"/>
                </a:moveTo>
                <a:lnTo>
                  <a:pt x="546100" y="69850"/>
                </a:lnTo>
                <a:lnTo>
                  <a:pt x="546100" y="133350"/>
                </a:lnTo>
                <a:lnTo>
                  <a:pt x="552450" y="133350"/>
                </a:lnTo>
                <a:close/>
              </a:path>
              <a:path w="1346200" h="692150">
                <a:moveTo>
                  <a:pt x="565150" y="76200"/>
                </a:moveTo>
                <a:lnTo>
                  <a:pt x="565150" y="120650"/>
                </a:lnTo>
                <a:lnTo>
                  <a:pt x="565150" y="76200"/>
                </a:lnTo>
                <a:close/>
              </a:path>
              <a:path w="1346200" h="692150">
                <a:moveTo>
                  <a:pt x="533400" y="63500"/>
                </a:moveTo>
                <a:lnTo>
                  <a:pt x="527050" y="63500"/>
                </a:lnTo>
                <a:lnTo>
                  <a:pt x="533400" y="127000"/>
                </a:lnTo>
                <a:lnTo>
                  <a:pt x="533400" y="63500"/>
                </a:lnTo>
                <a:close/>
              </a:path>
              <a:path w="1346200" h="692150">
                <a:moveTo>
                  <a:pt x="533400" y="127000"/>
                </a:moveTo>
                <a:lnTo>
                  <a:pt x="527050" y="63500"/>
                </a:lnTo>
                <a:lnTo>
                  <a:pt x="514350" y="63500"/>
                </a:lnTo>
                <a:lnTo>
                  <a:pt x="514350" y="69850"/>
                </a:lnTo>
                <a:lnTo>
                  <a:pt x="520700" y="127000"/>
                </a:lnTo>
                <a:lnTo>
                  <a:pt x="533400" y="127000"/>
                </a:lnTo>
                <a:close/>
              </a:path>
              <a:path w="1346200" h="692150">
                <a:moveTo>
                  <a:pt x="520700" y="127000"/>
                </a:moveTo>
                <a:lnTo>
                  <a:pt x="514350" y="69850"/>
                </a:lnTo>
                <a:lnTo>
                  <a:pt x="514350" y="127000"/>
                </a:lnTo>
                <a:lnTo>
                  <a:pt x="520700" y="127000"/>
                </a:lnTo>
                <a:close/>
              </a:path>
              <a:path w="1346200" h="692150">
                <a:moveTo>
                  <a:pt x="488950" y="114300"/>
                </a:moveTo>
                <a:lnTo>
                  <a:pt x="488950" y="120650"/>
                </a:lnTo>
                <a:lnTo>
                  <a:pt x="495300" y="120650"/>
                </a:lnTo>
                <a:lnTo>
                  <a:pt x="488950" y="50800"/>
                </a:lnTo>
                <a:lnTo>
                  <a:pt x="482600" y="50800"/>
                </a:lnTo>
                <a:lnTo>
                  <a:pt x="482600" y="114300"/>
                </a:lnTo>
                <a:lnTo>
                  <a:pt x="488950" y="114300"/>
                </a:lnTo>
                <a:close/>
              </a:path>
              <a:path w="1346200" h="692150">
                <a:moveTo>
                  <a:pt x="482600" y="114300"/>
                </a:moveTo>
                <a:lnTo>
                  <a:pt x="482600" y="57150"/>
                </a:lnTo>
                <a:lnTo>
                  <a:pt x="476250" y="57150"/>
                </a:lnTo>
                <a:lnTo>
                  <a:pt x="476250" y="107950"/>
                </a:lnTo>
                <a:lnTo>
                  <a:pt x="482600" y="114300"/>
                </a:lnTo>
                <a:close/>
              </a:path>
              <a:path w="1346200" h="692150">
                <a:moveTo>
                  <a:pt x="501650" y="57150"/>
                </a:moveTo>
                <a:lnTo>
                  <a:pt x="495300" y="50800"/>
                </a:lnTo>
                <a:lnTo>
                  <a:pt x="501650" y="114300"/>
                </a:lnTo>
                <a:lnTo>
                  <a:pt x="501650" y="57150"/>
                </a:lnTo>
                <a:close/>
              </a:path>
              <a:path w="1346200" h="692150">
                <a:moveTo>
                  <a:pt x="495300" y="50800"/>
                </a:moveTo>
                <a:lnTo>
                  <a:pt x="488950" y="50800"/>
                </a:lnTo>
                <a:lnTo>
                  <a:pt x="495300" y="120650"/>
                </a:lnTo>
                <a:lnTo>
                  <a:pt x="495300" y="114300"/>
                </a:lnTo>
                <a:lnTo>
                  <a:pt x="501650" y="114300"/>
                </a:lnTo>
                <a:lnTo>
                  <a:pt x="495300" y="50800"/>
                </a:lnTo>
                <a:close/>
              </a:path>
              <a:path w="1346200" h="692150">
                <a:moveTo>
                  <a:pt x="469900" y="50800"/>
                </a:moveTo>
                <a:lnTo>
                  <a:pt x="463550" y="44450"/>
                </a:lnTo>
                <a:lnTo>
                  <a:pt x="469900" y="101600"/>
                </a:lnTo>
                <a:lnTo>
                  <a:pt x="469900" y="50800"/>
                </a:lnTo>
                <a:close/>
              </a:path>
              <a:path w="1346200" h="692150">
                <a:moveTo>
                  <a:pt x="444500" y="44450"/>
                </a:moveTo>
                <a:lnTo>
                  <a:pt x="450850" y="107950"/>
                </a:lnTo>
                <a:lnTo>
                  <a:pt x="463550" y="107950"/>
                </a:lnTo>
                <a:lnTo>
                  <a:pt x="463550" y="101600"/>
                </a:lnTo>
                <a:lnTo>
                  <a:pt x="469900" y="101600"/>
                </a:lnTo>
                <a:lnTo>
                  <a:pt x="463550" y="44450"/>
                </a:lnTo>
                <a:lnTo>
                  <a:pt x="457200" y="38100"/>
                </a:lnTo>
                <a:lnTo>
                  <a:pt x="450850" y="38100"/>
                </a:lnTo>
                <a:lnTo>
                  <a:pt x="444500" y="44450"/>
                </a:lnTo>
                <a:close/>
              </a:path>
              <a:path w="1346200" h="692150">
                <a:moveTo>
                  <a:pt x="450850" y="107950"/>
                </a:moveTo>
                <a:lnTo>
                  <a:pt x="444500" y="44450"/>
                </a:lnTo>
                <a:lnTo>
                  <a:pt x="444500" y="107950"/>
                </a:lnTo>
                <a:lnTo>
                  <a:pt x="450850" y="107950"/>
                </a:lnTo>
                <a:close/>
              </a:path>
              <a:path w="1346200" h="692150">
                <a:moveTo>
                  <a:pt x="431800" y="31750"/>
                </a:moveTo>
                <a:lnTo>
                  <a:pt x="425450" y="31750"/>
                </a:lnTo>
                <a:lnTo>
                  <a:pt x="431800" y="95250"/>
                </a:lnTo>
                <a:lnTo>
                  <a:pt x="431800" y="31750"/>
                </a:lnTo>
                <a:close/>
              </a:path>
              <a:path w="1346200" h="692150">
                <a:moveTo>
                  <a:pt x="412750" y="25400"/>
                </a:moveTo>
                <a:lnTo>
                  <a:pt x="419100" y="101600"/>
                </a:lnTo>
                <a:lnTo>
                  <a:pt x="425450" y="101600"/>
                </a:lnTo>
                <a:lnTo>
                  <a:pt x="425450" y="95250"/>
                </a:lnTo>
                <a:lnTo>
                  <a:pt x="431800" y="95250"/>
                </a:lnTo>
                <a:lnTo>
                  <a:pt x="425450" y="31750"/>
                </a:lnTo>
                <a:lnTo>
                  <a:pt x="419100" y="25400"/>
                </a:lnTo>
                <a:lnTo>
                  <a:pt x="412750" y="25400"/>
                </a:lnTo>
                <a:close/>
              </a:path>
              <a:path w="1346200" h="692150">
                <a:moveTo>
                  <a:pt x="412750" y="31750"/>
                </a:moveTo>
                <a:lnTo>
                  <a:pt x="406400" y="31750"/>
                </a:lnTo>
                <a:lnTo>
                  <a:pt x="412750" y="95250"/>
                </a:lnTo>
                <a:lnTo>
                  <a:pt x="419100" y="101600"/>
                </a:lnTo>
                <a:lnTo>
                  <a:pt x="412750" y="25400"/>
                </a:lnTo>
                <a:lnTo>
                  <a:pt x="412750" y="31750"/>
                </a:lnTo>
                <a:close/>
              </a:path>
              <a:path w="1346200" h="692150">
                <a:moveTo>
                  <a:pt x="412750" y="95250"/>
                </a:moveTo>
                <a:lnTo>
                  <a:pt x="406400" y="31750"/>
                </a:lnTo>
                <a:lnTo>
                  <a:pt x="406400" y="95250"/>
                </a:lnTo>
                <a:lnTo>
                  <a:pt x="412750" y="95250"/>
                </a:lnTo>
                <a:close/>
              </a:path>
              <a:path w="1346200" h="692150">
                <a:moveTo>
                  <a:pt x="374650" y="82550"/>
                </a:moveTo>
                <a:lnTo>
                  <a:pt x="374650" y="88900"/>
                </a:lnTo>
                <a:lnTo>
                  <a:pt x="381000" y="88900"/>
                </a:lnTo>
                <a:lnTo>
                  <a:pt x="374650" y="19050"/>
                </a:lnTo>
                <a:lnTo>
                  <a:pt x="368300" y="19050"/>
                </a:lnTo>
                <a:lnTo>
                  <a:pt x="368300" y="82550"/>
                </a:lnTo>
                <a:lnTo>
                  <a:pt x="374650" y="82550"/>
                </a:lnTo>
                <a:close/>
              </a:path>
              <a:path w="1346200" h="692150">
                <a:moveTo>
                  <a:pt x="381000" y="12700"/>
                </a:moveTo>
                <a:lnTo>
                  <a:pt x="381000" y="88900"/>
                </a:lnTo>
                <a:lnTo>
                  <a:pt x="387350" y="88900"/>
                </a:lnTo>
                <a:lnTo>
                  <a:pt x="387350" y="82550"/>
                </a:lnTo>
                <a:lnTo>
                  <a:pt x="393700" y="82550"/>
                </a:lnTo>
                <a:lnTo>
                  <a:pt x="387350" y="19050"/>
                </a:lnTo>
                <a:lnTo>
                  <a:pt x="381000" y="19050"/>
                </a:lnTo>
                <a:lnTo>
                  <a:pt x="381000" y="12700"/>
                </a:lnTo>
                <a:close/>
              </a:path>
              <a:path w="1346200" h="692150">
                <a:moveTo>
                  <a:pt x="374650" y="12700"/>
                </a:moveTo>
                <a:lnTo>
                  <a:pt x="374650" y="19050"/>
                </a:lnTo>
                <a:lnTo>
                  <a:pt x="381000" y="88900"/>
                </a:lnTo>
                <a:lnTo>
                  <a:pt x="381000" y="12700"/>
                </a:lnTo>
                <a:lnTo>
                  <a:pt x="374650" y="12700"/>
                </a:lnTo>
                <a:close/>
              </a:path>
              <a:path w="1346200" h="692150">
                <a:moveTo>
                  <a:pt x="393700" y="19050"/>
                </a:moveTo>
                <a:lnTo>
                  <a:pt x="387350" y="19050"/>
                </a:lnTo>
                <a:lnTo>
                  <a:pt x="393700" y="82550"/>
                </a:lnTo>
                <a:lnTo>
                  <a:pt x="393700" y="19050"/>
                </a:lnTo>
                <a:close/>
              </a:path>
              <a:path w="1346200" h="692150">
                <a:moveTo>
                  <a:pt x="768350" y="190500"/>
                </a:moveTo>
                <a:lnTo>
                  <a:pt x="762000" y="184150"/>
                </a:lnTo>
                <a:lnTo>
                  <a:pt x="762000" y="190500"/>
                </a:lnTo>
                <a:lnTo>
                  <a:pt x="768350" y="190500"/>
                </a:lnTo>
                <a:close/>
              </a:path>
              <a:path w="1346200" h="692150">
                <a:moveTo>
                  <a:pt x="768350" y="139700"/>
                </a:moveTo>
                <a:lnTo>
                  <a:pt x="768350" y="190500"/>
                </a:lnTo>
                <a:lnTo>
                  <a:pt x="774700" y="190500"/>
                </a:lnTo>
                <a:lnTo>
                  <a:pt x="768350" y="139700"/>
                </a:lnTo>
                <a:close/>
              </a:path>
              <a:path w="1346200" h="692150">
                <a:moveTo>
                  <a:pt x="755650" y="158750"/>
                </a:moveTo>
                <a:lnTo>
                  <a:pt x="762000" y="184150"/>
                </a:lnTo>
                <a:lnTo>
                  <a:pt x="755650" y="152400"/>
                </a:lnTo>
                <a:lnTo>
                  <a:pt x="755650" y="158750"/>
                </a:lnTo>
                <a:close/>
              </a:path>
              <a:path w="1346200" h="692150">
                <a:moveTo>
                  <a:pt x="774700" y="393700"/>
                </a:moveTo>
                <a:lnTo>
                  <a:pt x="774700" y="450850"/>
                </a:lnTo>
                <a:lnTo>
                  <a:pt x="781050" y="450850"/>
                </a:lnTo>
                <a:lnTo>
                  <a:pt x="774700" y="393700"/>
                </a:lnTo>
                <a:close/>
              </a:path>
              <a:path w="1346200" h="692150">
                <a:moveTo>
                  <a:pt x="762000" y="400050"/>
                </a:moveTo>
                <a:lnTo>
                  <a:pt x="762000" y="419100"/>
                </a:lnTo>
                <a:lnTo>
                  <a:pt x="762000" y="400050"/>
                </a:lnTo>
                <a:close/>
              </a:path>
              <a:path w="1346200" h="692150">
                <a:moveTo>
                  <a:pt x="755650" y="139700"/>
                </a:moveTo>
                <a:lnTo>
                  <a:pt x="755650" y="171450"/>
                </a:lnTo>
                <a:lnTo>
                  <a:pt x="755650" y="139700"/>
                </a:lnTo>
                <a:close/>
              </a:path>
              <a:path w="1346200" h="692150">
                <a:moveTo>
                  <a:pt x="850900" y="215900"/>
                </a:moveTo>
                <a:lnTo>
                  <a:pt x="844550" y="203200"/>
                </a:lnTo>
                <a:lnTo>
                  <a:pt x="844550" y="209550"/>
                </a:lnTo>
                <a:lnTo>
                  <a:pt x="850900" y="215900"/>
                </a:lnTo>
                <a:close/>
              </a:path>
              <a:path w="1346200" h="692150">
                <a:moveTo>
                  <a:pt x="850900" y="165100"/>
                </a:moveTo>
                <a:lnTo>
                  <a:pt x="850900" y="215900"/>
                </a:lnTo>
                <a:lnTo>
                  <a:pt x="857250" y="215900"/>
                </a:lnTo>
                <a:lnTo>
                  <a:pt x="850900" y="165100"/>
                </a:lnTo>
                <a:close/>
              </a:path>
              <a:path w="1346200" h="692150">
                <a:moveTo>
                  <a:pt x="844550" y="177800"/>
                </a:moveTo>
                <a:lnTo>
                  <a:pt x="844550" y="196850"/>
                </a:lnTo>
                <a:lnTo>
                  <a:pt x="844550" y="177800"/>
                </a:lnTo>
                <a:close/>
              </a:path>
              <a:path w="1346200" h="692150">
                <a:moveTo>
                  <a:pt x="876300" y="222250"/>
                </a:moveTo>
                <a:lnTo>
                  <a:pt x="869950" y="215900"/>
                </a:lnTo>
                <a:lnTo>
                  <a:pt x="869950" y="222250"/>
                </a:lnTo>
                <a:lnTo>
                  <a:pt x="876300" y="222250"/>
                </a:lnTo>
                <a:close/>
              </a:path>
              <a:path w="1346200" h="692150">
                <a:moveTo>
                  <a:pt x="876300" y="171450"/>
                </a:moveTo>
                <a:lnTo>
                  <a:pt x="876300" y="222250"/>
                </a:lnTo>
                <a:lnTo>
                  <a:pt x="882650" y="222250"/>
                </a:lnTo>
                <a:lnTo>
                  <a:pt x="876300" y="171450"/>
                </a:lnTo>
                <a:close/>
              </a:path>
              <a:path w="1346200" h="692150">
                <a:moveTo>
                  <a:pt x="863600" y="190500"/>
                </a:moveTo>
                <a:lnTo>
                  <a:pt x="869950" y="215900"/>
                </a:lnTo>
                <a:lnTo>
                  <a:pt x="863600" y="184150"/>
                </a:lnTo>
                <a:lnTo>
                  <a:pt x="863600" y="190500"/>
                </a:lnTo>
                <a:close/>
              </a:path>
              <a:path w="1346200" h="692150">
                <a:moveTo>
                  <a:pt x="863600" y="171450"/>
                </a:moveTo>
                <a:lnTo>
                  <a:pt x="863600" y="203200"/>
                </a:lnTo>
                <a:lnTo>
                  <a:pt x="863600" y="171450"/>
                </a:lnTo>
                <a:close/>
              </a:path>
              <a:path w="1346200" h="692150">
                <a:moveTo>
                  <a:pt x="927100" y="196850"/>
                </a:moveTo>
                <a:lnTo>
                  <a:pt x="920750" y="196850"/>
                </a:lnTo>
                <a:lnTo>
                  <a:pt x="927100" y="203200"/>
                </a:lnTo>
                <a:lnTo>
                  <a:pt x="927100" y="196850"/>
                </a:lnTo>
                <a:close/>
              </a:path>
              <a:path w="1346200" h="692150">
                <a:moveTo>
                  <a:pt x="939800" y="196850"/>
                </a:moveTo>
                <a:lnTo>
                  <a:pt x="939800" y="222250"/>
                </a:lnTo>
                <a:lnTo>
                  <a:pt x="939800" y="196850"/>
                </a:lnTo>
                <a:close/>
              </a:path>
              <a:path w="1346200" h="692150">
                <a:moveTo>
                  <a:pt x="958850" y="209550"/>
                </a:moveTo>
                <a:lnTo>
                  <a:pt x="958850" y="228600"/>
                </a:lnTo>
                <a:lnTo>
                  <a:pt x="958850" y="209550"/>
                </a:lnTo>
                <a:close/>
              </a:path>
              <a:path w="1346200" h="692150">
                <a:moveTo>
                  <a:pt x="965200" y="241300"/>
                </a:moveTo>
                <a:lnTo>
                  <a:pt x="958850" y="234950"/>
                </a:lnTo>
                <a:lnTo>
                  <a:pt x="958850" y="241300"/>
                </a:lnTo>
                <a:lnTo>
                  <a:pt x="965200" y="241300"/>
                </a:lnTo>
                <a:close/>
              </a:path>
              <a:path w="1346200" h="692150">
                <a:moveTo>
                  <a:pt x="1016000" y="260350"/>
                </a:moveTo>
                <a:lnTo>
                  <a:pt x="1009650" y="247650"/>
                </a:lnTo>
                <a:lnTo>
                  <a:pt x="1009650" y="254000"/>
                </a:lnTo>
                <a:lnTo>
                  <a:pt x="1016000" y="260350"/>
                </a:lnTo>
                <a:close/>
              </a:path>
              <a:path w="1346200" h="692150">
                <a:moveTo>
                  <a:pt x="1047750" y="266700"/>
                </a:moveTo>
                <a:lnTo>
                  <a:pt x="1041400" y="254000"/>
                </a:lnTo>
                <a:lnTo>
                  <a:pt x="1041400" y="260350"/>
                </a:lnTo>
                <a:lnTo>
                  <a:pt x="1047750" y="266700"/>
                </a:lnTo>
                <a:close/>
              </a:path>
              <a:path w="1346200" h="692150">
                <a:moveTo>
                  <a:pt x="1041400" y="228600"/>
                </a:moveTo>
                <a:lnTo>
                  <a:pt x="1041400" y="247650"/>
                </a:lnTo>
                <a:lnTo>
                  <a:pt x="1041400" y="228600"/>
                </a:lnTo>
                <a:close/>
              </a:path>
              <a:path w="1346200" h="692150">
                <a:moveTo>
                  <a:pt x="1085850" y="279400"/>
                </a:moveTo>
                <a:lnTo>
                  <a:pt x="1079500" y="273050"/>
                </a:lnTo>
                <a:lnTo>
                  <a:pt x="1079500" y="279400"/>
                </a:lnTo>
                <a:lnTo>
                  <a:pt x="1085850" y="279400"/>
                </a:lnTo>
                <a:close/>
              </a:path>
              <a:path w="1346200" h="692150">
                <a:moveTo>
                  <a:pt x="1143000" y="260350"/>
                </a:moveTo>
                <a:lnTo>
                  <a:pt x="1143000" y="279400"/>
                </a:lnTo>
                <a:lnTo>
                  <a:pt x="1143000" y="260350"/>
                </a:lnTo>
                <a:close/>
              </a:path>
              <a:path w="1346200" h="692150">
                <a:moveTo>
                  <a:pt x="1238250" y="292100"/>
                </a:moveTo>
                <a:lnTo>
                  <a:pt x="1231900" y="292100"/>
                </a:lnTo>
                <a:lnTo>
                  <a:pt x="1238250" y="298450"/>
                </a:lnTo>
                <a:lnTo>
                  <a:pt x="1238250" y="292100"/>
                </a:lnTo>
                <a:close/>
              </a:path>
              <a:path w="1346200" h="692150">
                <a:moveTo>
                  <a:pt x="1250950" y="292100"/>
                </a:moveTo>
                <a:lnTo>
                  <a:pt x="1250950" y="311150"/>
                </a:lnTo>
                <a:lnTo>
                  <a:pt x="1250950" y="292100"/>
                </a:lnTo>
                <a:close/>
              </a:path>
              <a:path w="1346200" h="692150">
                <a:moveTo>
                  <a:pt x="1257300" y="317500"/>
                </a:moveTo>
                <a:lnTo>
                  <a:pt x="1263650" y="323850"/>
                </a:lnTo>
                <a:lnTo>
                  <a:pt x="1257300" y="311150"/>
                </a:lnTo>
                <a:lnTo>
                  <a:pt x="1257300" y="317500"/>
                </a:lnTo>
                <a:close/>
              </a:path>
              <a:path w="1346200" h="692150">
                <a:moveTo>
                  <a:pt x="1276350" y="330200"/>
                </a:moveTo>
                <a:lnTo>
                  <a:pt x="1270000" y="323850"/>
                </a:lnTo>
                <a:lnTo>
                  <a:pt x="1270000" y="330200"/>
                </a:lnTo>
                <a:lnTo>
                  <a:pt x="1276350" y="330200"/>
                </a:lnTo>
                <a:close/>
              </a:path>
              <a:path w="1346200" h="692150">
                <a:moveTo>
                  <a:pt x="1270000" y="304800"/>
                </a:moveTo>
                <a:lnTo>
                  <a:pt x="1276350" y="330200"/>
                </a:lnTo>
                <a:lnTo>
                  <a:pt x="1270000" y="298450"/>
                </a:lnTo>
                <a:lnTo>
                  <a:pt x="1270000" y="304800"/>
                </a:lnTo>
                <a:close/>
              </a:path>
              <a:path w="1346200" h="692150">
                <a:moveTo>
                  <a:pt x="336550" y="184150"/>
                </a:moveTo>
                <a:lnTo>
                  <a:pt x="330200" y="177800"/>
                </a:lnTo>
                <a:lnTo>
                  <a:pt x="330200" y="184150"/>
                </a:lnTo>
                <a:lnTo>
                  <a:pt x="336550" y="184150"/>
                </a:lnTo>
                <a:close/>
              </a:path>
              <a:path w="1346200" h="692150">
                <a:moveTo>
                  <a:pt x="330200" y="114300"/>
                </a:moveTo>
                <a:lnTo>
                  <a:pt x="336550" y="184150"/>
                </a:lnTo>
                <a:lnTo>
                  <a:pt x="330200" y="107950"/>
                </a:lnTo>
                <a:lnTo>
                  <a:pt x="330200" y="114300"/>
                </a:lnTo>
                <a:close/>
              </a:path>
              <a:path w="1346200" h="692150">
                <a:moveTo>
                  <a:pt x="482600" y="152400"/>
                </a:moveTo>
                <a:lnTo>
                  <a:pt x="488950" y="215900"/>
                </a:lnTo>
                <a:lnTo>
                  <a:pt x="482600" y="146050"/>
                </a:lnTo>
                <a:lnTo>
                  <a:pt x="482600" y="152400"/>
                </a:lnTo>
                <a:close/>
              </a:path>
              <a:path w="1346200" h="692150">
                <a:moveTo>
                  <a:pt x="800100" y="279400"/>
                </a:moveTo>
                <a:lnTo>
                  <a:pt x="793750" y="228600"/>
                </a:lnTo>
                <a:lnTo>
                  <a:pt x="793750" y="279400"/>
                </a:lnTo>
                <a:lnTo>
                  <a:pt x="800100" y="279400"/>
                </a:lnTo>
                <a:close/>
              </a:path>
              <a:path w="1346200" h="692150">
                <a:moveTo>
                  <a:pt x="793750" y="279400"/>
                </a:moveTo>
                <a:lnTo>
                  <a:pt x="787400" y="273050"/>
                </a:lnTo>
                <a:lnTo>
                  <a:pt x="787400" y="279400"/>
                </a:lnTo>
                <a:lnTo>
                  <a:pt x="793750" y="279400"/>
                </a:lnTo>
                <a:close/>
              </a:path>
              <a:path w="1346200" h="692150">
                <a:moveTo>
                  <a:pt x="781050" y="260350"/>
                </a:moveTo>
                <a:lnTo>
                  <a:pt x="787400" y="273050"/>
                </a:lnTo>
                <a:lnTo>
                  <a:pt x="781050" y="254000"/>
                </a:lnTo>
                <a:lnTo>
                  <a:pt x="781050" y="260350"/>
                </a:lnTo>
                <a:close/>
              </a:path>
              <a:path w="1346200" h="692150">
                <a:moveTo>
                  <a:pt x="781050" y="228600"/>
                </a:moveTo>
                <a:lnTo>
                  <a:pt x="781050" y="247650"/>
                </a:lnTo>
                <a:lnTo>
                  <a:pt x="781050" y="228600"/>
                </a:lnTo>
                <a:close/>
              </a:path>
              <a:path w="1346200" h="692150">
                <a:moveTo>
                  <a:pt x="819150" y="228600"/>
                </a:moveTo>
                <a:lnTo>
                  <a:pt x="819150" y="241300"/>
                </a:lnTo>
                <a:lnTo>
                  <a:pt x="819150" y="228600"/>
                </a:lnTo>
                <a:close/>
              </a:path>
              <a:path w="1346200" h="692150">
                <a:moveTo>
                  <a:pt x="831850" y="285750"/>
                </a:moveTo>
                <a:lnTo>
                  <a:pt x="825500" y="273050"/>
                </a:lnTo>
                <a:lnTo>
                  <a:pt x="825500" y="279400"/>
                </a:lnTo>
                <a:lnTo>
                  <a:pt x="831850" y="285750"/>
                </a:lnTo>
                <a:close/>
              </a:path>
              <a:path w="1346200" h="692150">
                <a:moveTo>
                  <a:pt x="825500" y="247650"/>
                </a:moveTo>
                <a:lnTo>
                  <a:pt x="825500" y="266700"/>
                </a:lnTo>
                <a:lnTo>
                  <a:pt x="825500" y="247650"/>
                </a:lnTo>
                <a:close/>
              </a:path>
              <a:path w="1346200" h="692150">
                <a:moveTo>
                  <a:pt x="990600" y="323850"/>
                </a:moveTo>
                <a:lnTo>
                  <a:pt x="984250" y="317500"/>
                </a:lnTo>
                <a:lnTo>
                  <a:pt x="984250" y="323850"/>
                </a:lnTo>
                <a:lnTo>
                  <a:pt x="990600" y="323850"/>
                </a:lnTo>
                <a:close/>
              </a:path>
              <a:path w="1346200" h="692150">
                <a:moveTo>
                  <a:pt x="977900" y="279400"/>
                </a:moveTo>
                <a:lnTo>
                  <a:pt x="977900" y="304800"/>
                </a:lnTo>
                <a:lnTo>
                  <a:pt x="977900" y="279400"/>
                </a:lnTo>
                <a:close/>
              </a:path>
              <a:path w="1346200" h="692150">
                <a:moveTo>
                  <a:pt x="1060450" y="298450"/>
                </a:moveTo>
                <a:lnTo>
                  <a:pt x="1060450" y="317500"/>
                </a:lnTo>
                <a:lnTo>
                  <a:pt x="1060450" y="298450"/>
                </a:lnTo>
                <a:close/>
              </a:path>
              <a:path w="1346200" h="692150">
                <a:moveTo>
                  <a:pt x="1060450" y="330200"/>
                </a:moveTo>
                <a:lnTo>
                  <a:pt x="1066800" y="336550"/>
                </a:lnTo>
                <a:lnTo>
                  <a:pt x="1060450" y="323850"/>
                </a:lnTo>
                <a:lnTo>
                  <a:pt x="1060450" y="330200"/>
                </a:lnTo>
                <a:close/>
              </a:path>
              <a:path w="1346200" h="692150">
                <a:moveTo>
                  <a:pt x="1117600" y="349250"/>
                </a:moveTo>
                <a:lnTo>
                  <a:pt x="1111250" y="342900"/>
                </a:lnTo>
                <a:lnTo>
                  <a:pt x="1111250" y="349250"/>
                </a:lnTo>
                <a:lnTo>
                  <a:pt x="1117600" y="349250"/>
                </a:lnTo>
                <a:close/>
              </a:path>
              <a:path w="1346200" h="692150">
                <a:moveTo>
                  <a:pt x="1111250" y="342900"/>
                </a:moveTo>
                <a:lnTo>
                  <a:pt x="1104900" y="336550"/>
                </a:lnTo>
                <a:lnTo>
                  <a:pt x="1104900" y="342900"/>
                </a:lnTo>
                <a:lnTo>
                  <a:pt x="1111250" y="342900"/>
                </a:lnTo>
                <a:close/>
              </a:path>
              <a:path w="1346200" h="692150">
                <a:moveTo>
                  <a:pt x="1104900" y="311150"/>
                </a:moveTo>
                <a:lnTo>
                  <a:pt x="1104900" y="330200"/>
                </a:lnTo>
                <a:lnTo>
                  <a:pt x="1104900" y="311150"/>
                </a:lnTo>
                <a:close/>
              </a:path>
              <a:path w="1346200" h="692150">
                <a:moveTo>
                  <a:pt x="1149350" y="349250"/>
                </a:moveTo>
                <a:lnTo>
                  <a:pt x="1143000" y="342900"/>
                </a:lnTo>
                <a:lnTo>
                  <a:pt x="1143000" y="349250"/>
                </a:lnTo>
                <a:lnTo>
                  <a:pt x="1149350" y="349250"/>
                </a:lnTo>
                <a:close/>
              </a:path>
              <a:path w="1346200" h="692150">
                <a:moveTo>
                  <a:pt x="1168400" y="361950"/>
                </a:moveTo>
                <a:lnTo>
                  <a:pt x="1162050" y="349250"/>
                </a:lnTo>
                <a:lnTo>
                  <a:pt x="1162050" y="355600"/>
                </a:lnTo>
                <a:lnTo>
                  <a:pt x="1168400" y="361950"/>
                </a:lnTo>
                <a:close/>
              </a:path>
              <a:path w="1346200" h="692150">
                <a:moveTo>
                  <a:pt x="1174750" y="336550"/>
                </a:moveTo>
                <a:lnTo>
                  <a:pt x="1174750" y="355600"/>
                </a:lnTo>
                <a:lnTo>
                  <a:pt x="1174750" y="336550"/>
                </a:lnTo>
                <a:close/>
              </a:path>
              <a:path w="1346200" h="692150">
                <a:moveTo>
                  <a:pt x="1200150" y="368300"/>
                </a:moveTo>
                <a:lnTo>
                  <a:pt x="1193800" y="361950"/>
                </a:lnTo>
                <a:lnTo>
                  <a:pt x="1193800" y="368300"/>
                </a:lnTo>
                <a:lnTo>
                  <a:pt x="1200150" y="368300"/>
                </a:lnTo>
                <a:close/>
              </a:path>
              <a:path w="1346200" h="692150">
                <a:moveTo>
                  <a:pt x="1200150" y="336550"/>
                </a:moveTo>
                <a:lnTo>
                  <a:pt x="1200150" y="355600"/>
                </a:lnTo>
                <a:lnTo>
                  <a:pt x="1200150" y="336550"/>
                </a:lnTo>
                <a:close/>
              </a:path>
              <a:path w="1346200" h="692150">
                <a:moveTo>
                  <a:pt x="1200150" y="527050"/>
                </a:moveTo>
                <a:lnTo>
                  <a:pt x="1200150" y="546100"/>
                </a:lnTo>
                <a:lnTo>
                  <a:pt x="1200150" y="527050"/>
                </a:lnTo>
                <a:close/>
              </a:path>
              <a:path w="1346200" h="692150">
                <a:moveTo>
                  <a:pt x="1187450" y="330200"/>
                </a:moveTo>
                <a:lnTo>
                  <a:pt x="1187450" y="349250"/>
                </a:lnTo>
                <a:lnTo>
                  <a:pt x="1187450" y="330200"/>
                </a:lnTo>
                <a:close/>
              </a:path>
              <a:path w="1346200" h="692150">
                <a:moveTo>
                  <a:pt x="1193800" y="361950"/>
                </a:moveTo>
                <a:lnTo>
                  <a:pt x="1187450" y="355600"/>
                </a:lnTo>
                <a:lnTo>
                  <a:pt x="1187450" y="361950"/>
                </a:lnTo>
                <a:lnTo>
                  <a:pt x="1193800" y="361950"/>
                </a:lnTo>
                <a:close/>
              </a:path>
              <a:path w="1346200" h="692150">
                <a:moveTo>
                  <a:pt x="1212850" y="336550"/>
                </a:moveTo>
                <a:lnTo>
                  <a:pt x="1212850" y="355600"/>
                </a:lnTo>
                <a:lnTo>
                  <a:pt x="1212850" y="336550"/>
                </a:lnTo>
                <a:close/>
              </a:path>
              <a:path w="1346200" h="692150">
                <a:moveTo>
                  <a:pt x="1231900" y="368300"/>
                </a:moveTo>
                <a:lnTo>
                  <a:pt x="1225550" y="361950"/>
                </a:lnTo>
                <a:lnTo>
                  <a:pt x="1225550" y="368300"/>
                </a:lnTo>
                <a:lnTo>
                  <a:pt x="1231900" y="368300"/>
                </a:lnTo>
                <a:close/>
              </a:path>
              <a:path w="1346200" h="692150">
                <a:moveTo>
                  <a:pt x="1244600" y="374650"/>
                </a:moveTo>
                <a:lnTo>
                  <a:pt x="1238250" y="368300"/>
                </a:lnTo>
                <a:lnTo>
                  <a:pt x="1238250" y="374650"/>
                </a:lnTo>
                <a:lnTo>
                  <a:pt x="1244600" y="374650"/>
                </a:lnTo>
                <a:close/>
              </a:path>
              <a:path w="1346200" h="692150">
                <a:moveTo>
                  <a:pt x="1257300" y="381000"/>
                </a:moveTo>
                <a:lnTo>
                  <a:pt x="1250950" y="374650"/>
                </a:lnTo>
                <a:lnTo>
                  <a:pt x="1250950" y="381000"/>
                </a:lnTo>
                <a:lnTo>
                  <a:pt x="1257300" y="381000"/>
                </a:lnTo>
                <a:close/>
              </a:path>
              <a:path w="1346200" h="692150">
                <a:moveTo>
                  <a:pt x="1289050" y="355600"/>
                </a:moveTo>
                <a:lnTo>
                  <a:pt x="1282700" y="361950"/>
                </a:lnTo>
                <a:lnTo>
                  <a:pt x="1289050" y="361950"/>
                </a:lnTo>
                <a:lnTo>
                  <a:pt x="1289050" y="355600"/>
                </a:lnTo>
                <a:close/>
              </a:path>
              <a:path w="1346200" h="692150">
                <a:moveTo>
                  <a:pt x="1289050" y="495300"/>
                </a:moveTo>
                <a:lnTo>
                  <a:pt x="1282700" y="488950"/>
                </a:lnTo>
                <a:lnTo>
                  <a:pt x="1282700" y="495300"/>
                </a:lnTo>
                <a:lnTo>
                  <a:pt x="1289050" y="495300"/>
                </a:lnTo>
                <a:close/>
              </a:path>
              <a:path w="1346200" h="692150">
                <a:moveTo>
                  <a:pt x="1308100" y="387350"/>
                </a:moveTo>
                <a:lnTo>
                  <a:pt x="1301750" y="381000"/>
                </a:lnTo>
                <a:lnTo>
                  <a:pt x="1301750" y="387350"/>
                </a:lnTo>
                <a:lnTo>
                  <a:pt x="1308100" y="387350"/>
                </a:lnTo>
                <a:close/>
              </a:path>
              <a:path w="1346200" h="692150">
                <a:moveTo>
                  <a:pt x="1333500" y="501650"/>
                </a:moveTo>
                <a:lnTo>
                  <a:pt x="1327150" y="495300"/>
                </a:lnTo>
                <a:lnTo>
                  <a:pt x="1327150" y="501650"/>
                </a:lnTo>
                <a:lnTo>
                  <a:pt x="1333500" y="501650"/>
                </a:lnTo>
                <a:close/>
              </a:path>
              <a:path w="1346200" h="692150">
                <a:moveTo>
                  <a:pt x="800100" y="368300"/>
                </a:moveTo>
                <a:lnTo>
                  <a:pt x="793750" y="361950"/>
                </a:lnTo>
                <a:lnTo>
                  <a:pt x="793750" y="368300"/>
                </a:lnTo>
                <a:lnTo>
                  <a:pt x="800100" y="368300"/>
                </a:lnTo>
                <a:close/>
              </a:path>
              <a:path w="1346200" h="692150">
                <a:moveTo>
                  <a:pt x="800100" y="311150"/>
                </a:moveTo>
                <a:lnTo>
                  <a:pt x="800100" y="323850"/>
                </a:lnTo>
                <a:lnTo>
                  <a:pt x="800100" y="311150"/>
                </a:lnTo>
                <a:close/>
              </a:path>
              <a:path w="1346200" h="692150">
                <a:moveTo>
                  <a:pt x="863600" y="323850"/>
                </a:moveTo>
                <a:lnTo>
                  <a:pt x="863600" y="336550"/>
                </a:lnTo>
                <a:lnTo>
                  <a:pt x="863600" y="323850"/>
                </a:lnTo>
                <a:close/>
              </a:path>
              <a:path w="1346200" h="692150">
                <a:moveTo>
                  <a:pt x="869950" y="342900"/>
                </a:moveTo>
                <a:lnTo>
                  <a:pt x="869950" y="361950"/>
                </a:lnTo>
                <a:lnTo>
                  <a:pt x="869950" y="342900"/>
                </a:lnTo>
                <a:close/>
              </a:path>
              <a:path w="1346200" h="692150">
                <a:moveTo>
                  <a:pt x="895350" y="374650"/>
                </a:moveTo>
                <a:lnTo>
                  <a:pt x="889000" y="368300"/>
                </a:lnTo>
                <a:lnTo>
                  <a:pt x="889000" y="374650"/>
                </a:lnTo>
                <a:lnTo>
                  <a:pt x="895350" y="374650"/>
                </a:lnTo>
                <a:close/>
              </a:path>
              <a:path w="1346200" h="692150">
                <a:moveTo>
                  <a:pt x="889000" y="336550"/>
                </a:moveTo>
                <a:lnTo>
                  <a:pt x="889000" y="361950"/>
                </a:lnTo>
                <a:lnTo>
                  <a:pt x="889000" y="336550"/>
                </a:lnTo>
                <a:close/>
              </a:path>
              <a:path w="1346200" h="692150">
                <a:moveTo>
                  <a:pt x="908050" y="336550"/>
                </a:moveTo>
                <a:lnTo>
                  <a:pt x="908050" y="355600"/>
                </a:lnTo>
                <a:lnTo>
                  <a:pt x="908050" y="336550"/>
                </a:lnTo>
                <a:close/>
              </a:path>
              <a:path w="1346200" h="692150">
                <a:moveTo>
                  <a:pt x="914400" y="368300"/>
                </a:moveTo>
                <a:lnTo>
                  <a:pt x="908050" y="361950"/>
                </a:lnTo>
                <a:lnTo>
                  <a:pt x="908050" y="368300"/>
                </a:lnTo>
                <a:lnTo>
                  <a:pt x="914400" y="368300"/>
                </a:lnTo>
                <a:close/>
              </a:path>
              <a:path w="1346200" h="692150">
                <a:moveTo>
                  <a:pt x="952500" y="387350"/>
                </a:moveTo>
                <a:lnTo>
                  <a:pt x="946150" y="374650"/>
                </a:lnTo>
                <a:lnTo>
                  <a:pt x="946150" y="381000"/>
                </a:lnTo>
                <a:lnTo>
                  <a:pt x="952500" y="387350"/>
                </a:lnTo>
                <a:close/>
              </a:path>
              <a:path w="1346200" h="692150">
                <a:moveTo>
                  <a:pt x="946150" y="342900"/>
                </a:moveTo>
                <a:lnTo>
                  <a:pt x="952500" y="387350"/>
                </a:lnTo>
                <a:lnTo>
                  <a:pt x="952500" y="342900"/>
                </a:lnTo>
                <a:lnTo>
                  <a:pt x="946150" y="342900"/>
                </a:lnTo>
                <a:close/>
              </a:path>
              <a:path w="1346200" h="692150">
                <a:moveTo>
                  <a:pt x="958850" y="342900"/>
                </a:moveTo>
                <a:lnTo>
                  <a:pt x="958850" y="355600"/>
                </a:lnTo>
                <a:lnTo>
                  <a:pt x="958850" y="342900"/>
                </a:lnTo>
                <a:close/>
              </a:path>
              <a:path w="1346200" h="692150">
                <a:moveTo>
                  <a:pt x="946150" y="342900"/>
                </a:moveTo>
                <a:lnTo>
                  <a:pt x="946150" y="368300"/>
                </a:lnTo>
                <a:lnTo>
                  <a:pt x="946150" y="342900"/>
                </a:lnTo>
                <a:close/>
              </a:path>
              <a:path w="1346200" h="692150">
                <a:moveTo>
                  <a:pt x="1009650" y="222250"/>
                </a:moveTo>
                <a:lnTo>
                  <a:pt x="1009650" y="241300"/>
                </a:lnTo>
                <a:lnTo>
                  <a:pt x="1009650" y="222250"/>
                </a:lnTo>
                <a:close/>
              </a:path>
              <a:path w="1346200" h="692150">
                <a:moveTo>
                  <a:pt x="1028700" y="400050"/>
                </a:moveTo>
                <a:lnTo>
                  <a:pt x="1022350" y="393700"/>
                </a:lnTo>
                <a:lnTo>
                  <a:pt x="1022350" y="400050"/>
                </a:lnTo>
                <a:lnTo>
                  <a:pt x="1028700" y="400050"/>
                </a:lnTo>
                <a:close/>
              </a:path>
              <a:path w="1346200" h="692150">
                <a:moveTo>
                  <a:pt x="1022350" y="393700"/>
                </a:moveTo>
                <a:lnTo>
                  <a:pt x="1016000" y="387350"/>
                </a:lnTo>
                <a:lnTo>
                  <a:pt x="1016000" y="393700"/>
                </a:lnTo>
                <a:lnTo>
                  <a:pt x="1022350" y="393700"/>
                </a:lnTo>
                <a:close/>
              </a:path>
              <a:path w="1346200" h="692150">
                <a:moveTo>
                  <a:pt x="1149350" y="596900"/>
                </a:moveTo>
                <a:lnTo>
                  <a:pt x="1149350" y="615950"/>
                </a:lnTo>
                <a:lnTo>
                  <a:pt x="1149350" y="596900"/>
                </a:lnTo>
                <a:close/>
              </a:path>
              <a:path w="1346200" h="692150">
                <a:moveTo>
                  <a:pt x="1079500" y="368300"/>
                </a:moveTo>
                <a:lnTo>
                  <a:pt x="1079500" y="387350"/>
                </a:lnTo>
                <a:lnTo>
                  <a:pt x="1079500" y="368300"/>
                </a:lnTo>
                <a:close/>
              </a:path>
              <a:path w="1346200" h="692150">
                <a:moveTo>
                  <a:pt x="1136650" y="419100"/>
                </a:moveTo>
                <a:lnTo>
                  <a:pt x="1130300" y="412750"/>
                </a:lnTo>
                <a:lnTo>
                  <a:pt x="1130300" y="419100"/>
                </a:lnTo>
                <a:lnTo>
                  <a:pt x="1136650" y="419100"/>
                </a:lnTo>
                <a:close/>
              </a:path>
              <a:path w="1346200" h="692150">
                <a:moveTo>
                  <a:pt x="1136650" y="381000"/>
                </a:moveTo>
                <a:lnTo>
                  <a:pt x="1136650" y="400050"/>
                </a:lnTo>
                <a:lnTo>
                  <a:pt x="1136650" y="381000"/>
                </a:lnTo>
                <a:close/>
              </a:path>
              <a:path w="1346200" h="692150">
                <a:moveTo>
                  <a:pt x="850900" y="425450"/>
                </a:moveTo>
                <a:lnTo>
                  <a:pt x="857250" y="444500"/>
                </a:lnTo>
                <a:lnTo>
                  <a:pt x="850900" y="419100"/>
                </a:lnTo>
                <a:lnTo>
                  <a:pt x="850900" y="425450"/>
                </a:lnTo>
                <a:close/>
              </a:path>
              <a:path w="1346200" h="692150">
                <a:moveTo>
                  <a:pt x="927100" y="355600"/>
                </a:moveTo>
                <a:lnTo>
                  <a:pt x="933450" y="381000"/>
                </a:lnTo>
                <a:lnTo>
                  <a:pt x="927100" y="349250"/>
                </a:lnTo>
                <a:lnTo>
                  <a:pt x="927100" y="355600"/>
                </a:lnTo>
                <a:close/>
              </a:path>
              <a:path w="1346200" h="692150">
                <a:moveTo>
                  <a:pt x="927100" y="336550"/>
                </a:moveTo>
                <a:lnTo>
                  <a:pt x="927100" y="368300"/>
                </a:lnTo>
                <a:lnTo>
                  <a:pt x="927100" y="336550"/>
                </a:lnTo>
                <a:close/>
              </a:path>
              <a:path w="1346200" h="692150">
                <a:moveTo>
                  <a:pt x="996950" y="425450"/>
                </a:moveTo>
                <a:lnTo>
                  <a:pt x="996950" y="438150"/>
                </a:lnTo>
                <a:lnTo>
                  <a:pt x="996950" y="425450"/>
                </a:lnTo>
                <a:close/>
              </a:path>
              <a:path w="1346200" h="692150">
                <a:moveTo>
                  <a:pt x="984250" y="425450"/>
                </a:moveTo>
                <a:lnTo>
                  <a:pt x="984250" y="450850"/>
                </a:lnTo>
                <a:lnTo>
                  <a:pt x="984250" y="425450"/>
                </a:lnTo>
                <a:close/>
              </a:path>
              <a:path w="1346200" h="692150">
                <a:moveTo>
                  <a:pt x="1047750" y="361950"/>
                </a:moveTo>
                <a:lnTo>
                  <a:pt x="1047750" y="381000"/>
                </a:lnTo>
                <a:lnTo>
                  <a:pt x="1047750" y="361950"/>
                </a:lnTo>
                <a:close/>
              </a:path>
              <a:path w="1346200" h="692150">
                <a:moveTo>
                  <a:pt x="1035050" y="431800"/>
                </a:moveTo>
                <a:lnTo>
                  <a:pt x="1035050" y="450850"/>
                </a:lnTo>
                <a:lnTo>
                  <a:pt x="1035050" y="431800"/>
                </a:lnTo>
                <a:close/>
              </a:path>
              <a:path w="1346200" h="692150">
                <a:moveTo>
                  <a:pt x="1041400" y="469900"/>
                </a:moveTo>
                <a:lnTo>
                  <a:pt x="1035050" y="457200"/>
                </a:lnTo>
                <a:lnTo>
                  <a:pt x="1035050" y="463550"/>
                </a:lnTo>
                <a:lnTo>
                  <a:pt x="1041400" y="469900"/>
                </a:lnTo>
                <a:close/>
              </a:path>
              <a:path w="1346200" h="692150">
                <a:moveTo>
                  <a:pt x="1117600" y="457200"/>
                </a:moveTo>
                <a:lnTo>
                  <a:pt x="1111250" y="450850"/>
                </a:lnTo>
                <a:lnTo>
                  <a:pt x="1111250" y="457200"/>
                </a:lnTo>
                <a:lnTo>
                  <a:pt x="1117600" y="457200"/>
                </a:lnTo>
                <a:close/>
              </a:path>
              <a:path w="1346200" h="692150">
                <a:moveTo>
                  <a:pt x="1162050" y="488950"/>
                </a:moveTo>
                <a:lnTo>
                  <a:pt x="1155700" y="476250"/>
                </a:lnTo>
                <a:lnTo>
                  <a:pt x="1155700" y="482600"/>
                </a:lnTo>
                <a:lnTo>
                  <a:pt x="1162050" y="488950"/>
                </a:lnTo>
                <a:close/>
              </a:path>
              <a:path w="1346200" h="692150">
                <a:moveTo>
                  <a:pt x="1168400" y="450850"/>
                </a:moveTo>
                <a:lnTo>
                  <a:pt x="1168400" y="469900"/>
                </a:lnTo>
                <a:lnTo>
                  <a:pt x="1168400" y="450850"/>
                </a:lnTo>
                <a:close/>
              </a:path>
              <a:path w="1346200" h="692150">
                <a:moveTo>
                  <a:pt x="1155700" y="450850"/>
                </a:moveTo>
                <a:lnTo>
                  <a:pt x="1155700" y="469900"/>
                </a:lnTo>
                <a:lnTo>
                  <a:pt x="1155700" y="450850"/>
                </a:lnTo>
                <a:close/>
              </a:path>
              <a:path w="1346200" h="692150">
                <a:moveTo>
                  <a:pt x="1181100" y="488950"/>
                </a:moveTo>
                <a:lnTo>
                  <a:pt x="1174750" y="482600"/>
                </a:lnTo>
                <a:lnTo>
                  <a:pt x="1174750" y="488950"/>
                </a:lnTo>
                <a:lnTo>
                  <a:pt x="1181100" y="488950"/>
                </a:lnTo>
                <a:close/>
              </a:path>
              <a:path w="1346200" h="692150">
                <a:moveTo>
                  <a:pt x="1219200" y="368300"/>
                </a:moveTo>
                <a:lnTo>
                  <a:pt x="1212850" y="361950"/>
                </a:lnTo>
                <a:lnTo>
                  <a:pt x="1212850" y="368300"/>
                </a:lnTo>
                <a:lnTo>
                  <a:pt x="1219200" y="368300"/>
                </a:lnTo>
                <a:close/>
              </a:path>
              <a:path w="1346200" h="692150">
                <a:moveTo>
                  <a:pt x="127000" y="41274"/>
                </a:moveTo>
                <a:lnTo>
                  <a:pt x="120650" y="44450"/>
                </a:lnTo>
                <a:lnTo>
                  <a:pt x="127000" y="44450"/>
                </a:lnTo>
                <a:lnTo>
                  <a:pt x="127000" y="41274"/>
                </a:lnTo>
                <a:close/>
              </a:path>
              <a:path w="1346200" h="692150">
                <a:moveTo>
                  <a:pt x="628650" y="673100"/>
                </a:moveTo>
                <a:lnTo>
                  <a:pt x="622300" y="635000"/>
                </a:lnTo>
                <a:lnTo>
                  <a:pt x="622300" y="673100"/>
                </a:lnTo>
                <a:lnTo>
                  <a:pt x="628650" y="673100"/>
                </a:lnTo>
                <a:close/>
              </a:path>
              <a:path w="1346200" h="692150">
                <a:moveTo>
                  <a:pt x="349250" y="647700"/>
                </a:moveTo>
                <a:lnTo>
                  <a:pt x="330200" y="584200"/>
                </a:lnTo>
                <a:lnTo>
                  <a:pt x="330200" y="647700"/>
                </a:lnTo>
                <a:lnTo>
                  <a:pt x="349250" y="647700"/>
                </a:lnTo>
                <a:close/>
              </a:path>
              <a:path w="1346200" h="692150">
                <a:moveTo>
                  <a:pt x="717550" y="501650"/>
                </a:moveTo>
                <a:lnTo>
                  <a:pt x="711200" y="495300"/>
                </a:lnTo>
                <a:lnTo>
                  <a:pt x="711200" y="501650"/>
                </a:lnTo>
                <a:lnTo>
                  <a:pt x="717550" y="501650"/>
                </a:lnTo>
                <a:close/>
              </a:path>
              <a:path w="1346200" h="692150">
                <a:moveTo>
                  <a:pt x="908050" y="501650"/>
                </a:moveTo>
                <a:lnTo>
                  <a:pt x="901700" y="501650"/>
                </a:lnTo>
                <a:lnTo>
                  <a:pt x="908050" y="508000"/>
                </a:lnTo>
                <a:lnTo>
                  <a:pt x="908050" y="501650"/>
                </a:lnTo>
                <a:close/>
              </a:path>
              <a:path w="1346200" h="692150">
                <a:moveTo>
                  <a:pt x="914400" y="508000"/>
                </a:moveTo>
                <a:lnTo>
                  <a:pt x="914400" y="527050"/>
                </a:lnTo>
                <a:lnTo>
                  <a:pt x="914400" y="508000"/>
                </a:lnTo>
                <a:close/>
              </a:path>
              <a:path w="1346200" h="692150">
                <a:moveTo>
                  <a:pt x="920750" y="546100"/>
                </a:moveTo>
                <a:lnTo>
                  <a:pt x="914400" y="533400"/>
                </a:lnTo>
                <a:lnTo>
                  <a:pt x="914400" y="539750"/>
                </a:lnTo>
                <a:lnTo>
                  <a:pt x="920750" y="546100"/>
                </a:lnTo>
                <a:close/>
              </a:path>
              <a:path w="1346200" h="692150">
                <a:moveTo>
                  <a:pt x="1028700" y="673100"/>
                </a:moveTo>
                <a:lnTo>
                  <a:pt x="1022350" y="647700"/>
                </a:lnTo>
                <a:lnTo>
                  <a:pt x="1009650" y="673100"/>
                </a:lnTo>
                <a:lnTo>
                  <a:pt x="1028700" y="673100"/>
                </a:lnTo>
                <a:close/>
              </a:path>
              <a:path w="1346200" h="692150">
                <a:moveTo>
                  <a:pt x="1028700" y="292100"/>
                </a:moveTo>
                <a:lnTo>
                  <a:pt x="1028700" y="311150"/>
                </a:lnTo>
                <a:lnTo>
                  <a:pt x="1028700" y="292100"/>
                </a:lnTo>
                <a:close/>
              </a:path>
              <a:path w="1346200" h="692150">
                <a:moveTo>
                  <a:pt x="927100" y="647700"/>
                </a:moveTo>
                <a:lnTo>
                  <a:pt x="920750" y="628650"/>
                </a:lnTo>
                <a:lnTo>
                  <a:pt x="920750" y="647700"/>
                </a:lnTo>
                <a:lnTo>
                  <a:pt x="927100" y="647700"/>
                </a:lnTo>
                <a:close/>
              </a:path>
              <a:path w="1346200" h="692150">
                <a:moveTo>
                  <a:pt x="1073150" y="469900"/>
                </a:moveTo>
                <a:lnTo>
                  <a:pt x="1066800" y="463550"/>
                </a:lnTo>
                <a:lnTo>
                  <a:pt x="1066800" y="469900"/>
                </a:lnTo>
                <a:lnTo>
                  <a:pt x="1073150" y="469900"/>
                </a:lnTo>
                <a:close/>
              </a:path>
              <a:path w="1346200" h="692150">
                <a:moveTo>
                  <a:pt x="1066800" y="438150"/>
                </a:moveTo>
                <a:lnTo>
                  <a:pt x="1066800" y="457200"/>
                </a:lnTo>
                <a:lnTo>
                  <a:pt x="1066800" y="438150"/>
                </a:lnTo>
                <a:close/>
              </a:path>
              <a:path w="1346200" h="692150">
                <a:moveTo>
                  <a:pt x="1022350" y="533400"/>
                </a:moveTo>
                <a:lnTo>
                  <a:pt x="1054100" y="552450"/>
                </a:lnTo>
                <a:lnTo>
                  <a:pt x="1022350" y="527050"/>
                </a:lnTo>
                <a:lnTo>
                  <a:pt x="1022350" y="533400"/>
                </a:lnTo>
                <a:close/>
              </a:path>
              <a:path w="1346200" h="692150">
                <a:moveTo>
                  <a:pt x="996950" y="514350"/>
                </a:moveTo>
                <a:lnTo>
                  <a:pt x="990600" y="508000"/>
                </a:lnTo>
                <a:lnTo>
                  <a:pt x="990600" y="514350"/>
                </a:lnTo>
                <a:lnTo>
                  <a:pt x="996950" y="514350"/>
                </a:lnTo>
                <a:close/>
              </a:path>
              <a:path w="1346200" h="692150">
                <a:moveTo>
                  <a:pt x="1022350" y="514350"/>
                </a:moveTo>
                <a:lnTo>
                  <a:pt x="1022350" y="546100"/>
                </a:lnTo>
                <a:lnTo>
                  <a:pt x="1022350" y="514350"/>
                </a:lnTo>
                <a:close/>
              </a:path>
              <a:path w="1346200" h="692150">
                <a:moveTo>
                  <a:pt x="996950" y="622300"/>
                </a:moveTo>
                <a:lnTo>
                  <a:pt x="990600" y="615950"/>
                </a:lnTo>
                <a:lnTo>
                  <a:pt x="990600" y="622300"/>
                </a:lnTo>
                <a:lnTo>
                  <a:pt x="996950" y="622300"/>
                </a:lnTo>
                <a:close/>
              </a:path>
              <a:path w="1346200" h="692150">
                <a:moveTo>
                  <a:pt x="984250" y="584200"/>
                </a:moveTo>
                <a:lnTo>
                  <a:pt x="971550" y="622300"/>
                </a:lnTo>
                <a:lnTo>
                  <a:pt x="977900" y="622300"/>
                </a:lnTo>
                <a:lnTo>
                  <a:pt x="984250" y="584200"/>
                </a:lnTo>
                <a:close/>
              </a:path>
              <a:path w="1346200" h="692150">
                <a:moveTo>
                  <a:pt x="990600" y="590550"/>
                </a:moveTo>
                <a:lnTo>
                  <a:pt x="990600" y="609600"/>
                </a:lnTo>
                <a:lnTo>
                  <a:pt x="990600" y="590550"/>
                </a:lnTo>
                <a:close/>
              </a:path>
              <a:path w="1346200" h="692150">
                <a:moveTo>
                  <a:pt x="1085850" y="520700"/>
                </a:moveTo>
                <a:lnTo>
                  <a:pt x="1085850" y="539750"/>
                </a:lnTo>
                <a:lnTo>
                  <a:pt x="1085850" y="520700"/>
                </a:lnTo>
                <a:close/>
              </a:path>
              <a:path w="1346200" h="692150">
                <a:moveTo>
                  <a:pt x="1003300" y="444500"/>
                </a:moveTo>
                <a:lnTo>
                  <a:pt x="1003300" y="463550"/>
                </a:lnTo>
                <a:lnTo>
                  <a:pt x="1003300" y="444500"/>
                </a:lnTo>
                <a:close/>
              </a:path>
              <a:path w="1346200" h="692150">
                <a:moveTo>
                  <a:pt x="1016000" y="355600"/>
                </a:moveTo>
                <a:lnTo>
                  <a:pt x="1016000" y="381000"/>
                </a:lnTo>
                <a:lnTo>
                  <a:pt x="1016000" y="355600"/>
                </a:lnTo>
                <a:close/>
              </a:path>
              <a:path w="1346200" h="692150">
                <a:moveTo>
                  <a:pt x="1035050" y="330200"/>
                </a:moveTo>
                <a:lnTo>
                  <a:pt x="1028700" y="317500"/>
                </a:lnTo>
                <a:lnTo>
                  <a:pt x="1028700" y="323850"/>
                </a:lnTo>
                <a:lnTo>
                  <a:pt x="1035050" y="330200"/>
                </a:lnTo>
                <a:close/>
              </a:path>
              <a:path w="1346200" h="692150">
                <a:moveTo>
                  <a:pt x="1123950" y="387350"/>
                </a:moveTo>
                <a:lnTo>
                  <a:pt x="1123950" y="406400"/>
                </a:lnTo>
                <a:lnTo>
                  <a:pt x="1123950" y="387350"/>
                </a:lnTo>
                <a:close/>
              </a:path>
              <a:path w="1346200" h="692150">
                <a:moveTo>
                  <a:pt x="1282700" y="546100"/>
                </a:moveTo>
                <a:lnTo>
                  <a:pt x="1276350" y="533400"/>
                </a:lnTo>
                <a:lnTo>
                  <a:pt x="1276350" y="539750"/>
                </a:lnTo>
                <a:lnTo>
                  <a:pt x="1282700" y="546100"/>
                </a:lnTo>
                <a:close/>
              </a:path>
              <a:path w="1346200" h="692150">
                <a:moveTo>
                  <a:pt x="1250950" y="533400"/>
                </a:moveTo>
                <a:lnTo>
                  <a:pt x="1250950" y="552450"/>
                </a:lnTo>
                <a:lnTo>
                  <a:pt x="1250950" y="533400"/>
                </a:lnTo>
                <a:close/>
              </a:path>
              <a:path w="1346200" h="692150">
                <a:moveTo>
                  <a:pt x="330200" y="69850"/>
                </a:moveTo>
                <a:lnTo>
                  <a:pt x="330200" y="76200"/>
                </a:lnTo>
                <a:lnTo>
                  <a:pt x="336550" y="76200"/>
                </a:lnTo>
                <a:lnTo>
                  <a:pt x="330200" y="6350"/>
                </a:lnTo>
                <a:lnTo>
                  <a:pt x="330200" y="12700"/>
                </a:lnTo>
                <a:lnTo>
                  <a:pt x="323850" y="12700"/>
                </a:lnTo>
                <a:lnTo>
                  <a:pt x="323850" y="69850"/>
                </a:lnTo>
                <a:lnTo>
                  <a:pt x="330200" y="69850"/>
                </a:lnTo>
                <a:close/>
              </a:path>
              <a:path w="1346200" h="692150">
                <a:moveTo>
                  <a:pt x="336550" y="0"/>
                </a:moveTo>
                <a:lnTo>
                  <a:pt x="336550" y="6350"/>
                </a:lnTo>
                <a:lnTo>
                  <a:pt x="330200" y="6350"/>
                </a:lnTo>
                <a:lnTo>
                  <a:pt x="336550" y="76200"/>
                </a:lnTo>
                <a:lnTo>
                  <a:pt x="349250" y="76200"/>
                </a:lnTo>
                <a:lnTo>
                  <a:pt x="349250" y="69850"/>
                </a:lnTo>
                <a:lnTo>
                  <a:pt x="355600" y="69850"/>
                </a:lnTo>
                <a:lnTo>
                  <a:pt x="355600" y="12700"/>
                </a:lnTo>
                <a:lnTo>
                  <a:pt x="349250" y="12700"/>
                </a:lnTo>
                <a:lnTo>
                  <a:pt x="349250" y="6350"/>
                </a:lnTo>
                <a:lnTo>
                  <a:pt x="342900" y="6350"/>
                </a:lnTo>
                <a:lnTo>
                  <a:pt x="336550" y="0"/>
                </a:lnTo>
                <a:close/>
              </a:path>
              <a:path w="1346200" h="692150">
                <a:moveTo>
                  <a:pt x="1320800" y="590550"/>
                </a:moveTo>
                <a:lnTo>
                  <a:pt x="1301750" y="590550"/>
                </a:lnTo>
                <a:lnTo>
                  <a:pt x="1308100" y="615950"/>
                </a:lnTo>
                <a:lnTo>
                  <a:pt x="1327150" y="615950"/>
                </a:lnTo>
                <a:lnTo>
                  <a:pt x="1320800" y="590550"/>
                </a:lnTo>
                <a:close/>
              </a:path>
              <a:path w="1346200" h="692150">
                <a:moveTo>
                  <a:pt x="1320800" y="565150"/>
                </a:moveTo>
                <a:lnTo>
                  <a:pt x="1320800" y="539750"/>
                </a:lnTo>
                <a:lnTo>
                  <a:pt x="1339850" y="533400"/>
                </a:lnTo>
                <a:lnTo>
                  <a:pt x="1301750" y="533400"/>
                </a:lnTo>
                <a:lnTo>
                  <a:pt x="1301750" y="565150"/>
                </a:lnTo>
                <a:lnTo>
                  <a:pt x="1320800" y="565150"/>
                </a:lnTo>
                <a:close/>
              </a:path>
              <a:path w="1346200" h="692150">
                <a:moveTo>
                  <a:pt x="1276350" y="539750"/>
                </a:moveTo>
                <a:lnTo>
                  <a:pt x="1276350" y="533400"/>
                </a:lnTo>
                <a:lnTo>
                  <a:pt x="1282700" y="546100"/>
                </a:lnTo>
                <a:lnTo>
                  <a:pt x="1282700" y="565150"/>
                </a:lnTo>
                <a:lnTo>
                  <a:pt x="1295400" y="565150"/>
                </a:lnTo>
                <a:lnTo>
                  <a:pt x="1295400" y="533400"/>
                </a:lnTo>
                <a:lnTo>
                  <a:pt x="1289050" y="533400"/>
                </a:lnTo>
                <a:lnTo>
                  <a:pt x="1282700" y="527050"/>
                </a:lnTo>
                <a:lnTo>
                  <a:pt x="1270000" y="527050"/>
                </a:lnTo>
                <a:lnTo>
                  <a:pt x="1276350" y="558800"/>
                </a:lnTo>
                <a:lnTo>
                  <a:pt x="1276350" y="539750"/>
                </a:lnTo>
                <a:close/>
              </a:path>
              <a:path w="1346200" h="692150">
                <a:moveTo>
                  <a:pt x="1263650" y="622300"/>
                </a:moveTo>
                <a:lnTo>
                  <a:pt x="1282700" y="622300"/>
                </a:lnTo>
                <a:lnTo>
                  <a:pt x="1282700" y="615950"/>
                </a:lnTo>
                <a:lnTo>
                  <a:pt x="1282700" y="622300"/>
                </a:lnTo>
                <a:lnTo>
                  <a:pt x="1289050" y="622300"/>
                </a:lnTo>
                <a:lnTo>
                  <a:pt x="1282700" y="590550"/>
                </a:lnTo>
                <a:lnTo>
                  <a:pt x="1282700" y="609600"/>
                </a:lnTo>
                <a:lnTo>
                  <a:pt x="1276350" y="609600"/>
                </a:lnTo>
                <a:lnTo>
                  <a:pt x="1276350" y="590550"/>
                </a:lnTo>
                <a:lnTo>
                  <a:pt x="1257300" y="590550"/>
                </a:lnTo>
                <a:lnTo>
                  <a:pt x="1257300" y="622300"/>
                </a:lnTo>
                <a:lnTo>
                  <a:pt x="1263650" y="622300"/>
                </a:lnTo>
                <a:close/>
              </a:path>
              <a:path w="1346200" h="692150">
                <a:moveTo>
                  <a:pt x="1123950" y="571500"/>
                </a:moveTo>
                <a:lnTo>
                  <a:pt x="1130300" y="571500"/>
                </a:lnTo>
                <a:lnTo>
                  <a:pt x="1130300" y="565150"/>
                </a:lnTo>
                <a:lnTo>
                  <a:pt x="1123950" y="565150"/>
                </a:lnTo>
                <a:lnTo>
                  <a:pt x="1123950" y="558800"/>
                </a:lnTo>
                <a:lnTo>
                  <a:pt x="1117600" y="558800"/>
                </a:lnTo>
                <a:lnTo>
                  <a:pt x="1117600" y="571500"/>
                </a:lnTo>
                <a:lnTo>
                  <a:pt x="1123950" y="571500"/>
                </a:lnTo>
                <a:close/>
              </a:path>
              <a:path w="1346200" h="692150">
                <a:moveTo>
                  <a:pt x="1123950" y="374650"/>
                </a:moveTo>
                <a:lnTo>
                  <a:pt x="1123950" y="406400"/>
                </a:lnTo>
                <a:lnTo>
                  <a:pt x="1123950" y="387350"/>
                </a:lnTo>
                <a:lnTo>
                  <a:pt x="1117600" y="381000"/>
                </a:lnTo>
                <a:lnTo>
                  <a:pt x="1117600" y="374650"/>
                </a:lnTo>
                <a:lnTo>
                  <a:pt x="1111250" y="374650"/>
                </a:lnTo>
                <a:lnTo>
                  <a:pt x="1111250" y="412750"/>
                </a:lnTo>
                <a:lnTo>
                  <a:pt x="1130300" y="412750"/>
                </a:lnTo>
                <a:lnTo>
                  <a:pt x="1123950" y="393700"/>
                </a:lnTo>
                <a:lnTo>
                  <a:pt x="1130300" y="412750"/>
                </a:lnTo>
                <a:lnTo>
                  <a:pt x="1130300" y="374650"/>
                </a:lnTo>
                <a:lnTo>
                  <a:pt x="1123950" y="374650"/>
                </a:lnTo>
                <a:close/>
              </a:path>
              <a:path w="1346200" h="692150">
                <a:moveTo>
                  <a:pt x="1123950" y="247650"/>
                </a:moveTo>
                <a:lnTo>
                  <a:pt x="1117600" y="254000"/>
                </a:lnTo>
                <a:lnTo>
                  <a:pt x="1117600" y="285750"/>
                </a:lnTo>
                <a:lnTo>
                  <a:pt x="1130300" y="285750"/>
                </a:lnTo>
                <a:lnTo>
                  <a:pt x="1130300" y="279400"/>
                </a:lnTo>
                <a:lnTo>
                  <a:pt x="1136650" y="292100"/>
                </a:lnTo>
                <a:lnTo>
                  <a:pt x="1136650" y="254000"/>
                </a:lnTo>
                <a:lnTo>
                  <a:pt x="1130300" y="254000"/>
                </a:lnTo>
                <a:lnTo>
                  <a:pt x="1130300" y="273050"/>
                </a:lnTo>
                <a:lnTo>
                  <a:pt x="1130300" y="266700"/>
                </a:lnTo>
                <a:lnTo>
                  <a:pt x="1130300" y="273050"/>
                </a:lnTo>
                <a:lnTo>
                  <a:pt x="1130300" y="260350"/>
                </a:lnTo>
                <a:lnTo>
                  <a:pt x="1123950" y="254000"/>
                </a:lnTo>
                <a:lnTo>
                  <a:pt x="1123950" y="247650"/>
                </a:lnTo>
                <a:close/>
              </a:path>
              <a:path w="1346200" h="692150">
                <a:moveTo>
                  <a:pt x="1117600" y="571500"/>
                </a:moveTo>
                <a:lnTo>
                  <a:pt x="1117600" y="558800"/>
                </a:lnTo>
                <a:lnTo>
                  <a:pt x="1111250" y="558800"/>
                </a:lnTo>
                <a:lnTo>
                  <a:pt x="1111250" y="571500"/>
                </a:lnTo>
                <a:lnTo>
                  <a:pt x="1117600" y="571500"/>
                </a:lnTo>
                <a:close/>
              </a:path>
              <a:path w="1346200" h="692150">
                <a:moveTo>
                  <a:pt x="1104900" y="565150"/>
                </a:moveTo>
                <a:lnTo>
                  <a:pt x="1104900" y="558800"/>
                </a:lnTo>
                <a:lnTo>
                  <a:pt x="1092200" y="558800"/>
                </a:lnTo>
                <a:lnTo>
                  <a:pt x="1092200" y="565150"/>
                </a:lnTo>
                <a:lnTo>
                  <a:pt x="1098550" y="565150"/>
                </a:lnTo>
                <a:lnTo>
                  <a:pt x="1098550" y="571500"/>
                </a:lnTo>
                <a:lnTo>
                  <a:pt x="1104900" y="571500"/>
                </a:lnTo>
                <a:lnTo>
                  <a:pt x="1104900" y="565150"/>
                </a:lnTo>
                <a:close/>
              </a:path>
              <a:path w="1346200" h="692150">
                <a:moveTo>
                  <a:pt x="1085850" y="565150"/>
                </a:moveTo>
                <a:lnTo>
                  <a:pt x="1085850" y="558800"/>
                </a:lnTo>
                <a:lnTo>
                  <a:pt x="1073150" y="558800"/>
                </a:lnTo>
                <a:lnTo>
                  <a:pt x="1073150" y="571500"/>
                </a:lnTo>
                <a:lnTo>
                  <a:pt x="1085850" y="571500"/>
                </a:lnTo>
                <a:lnTo>
                  <a:pt x="1079500" y="565150"/>
                </a:lnTo>
                <a:lnTo>
                  <a:pt x="1085850" y="571500"/>
                </a:lnTo>
                <a:lnTo>
                  <a:pt x="1085850" y="565150"/>
                </a:lnTo>
                <a:close/>
              </a:path>
              <a:path w="1346200" h="692150">
                <a:moveTo>
                  <a:pt x="1060450" y="571500"/>
                </a:moveTo>
                <a:lnTo>
                  <a:pt x="1066800" y="571500"/>
                </a:lnTo>
                <a:lnTo>
                  <a:pt x="1066800" y="565150"/>
                </a:lnTo>
                <a:lnTo>
                  <a:pt x="1060450" y="565150"/>
                </a:lnTo>
                <a:lnTo>
                  <a:pt x="1060450" y="558800"/>
                </a:lnTo>
                <a:lnTo>
                  <a:pt x="1054100" y="558800"/>
                </a:lnTo>
                <a:lnTo>
                  <a:pt x="1054100" y="571500"/>
                </a:lnTo>
                <a:lnTo>
                  <a:pt x="1060450" y="571500"/>
                </a:lnTo>
                <a:close/>
              </a:path>
              <a:path w="1346200" h="692150">
                <a:moveTo>
                  <a:pt x="1054100" y="571500"/>
                </a:moveTo>
                <a:lnTo>
                  <a:pt x="1054100" y="558800"/>
                </a:lnTo>
                <a:lnTo>
                  <a:pt x="1041400" y="558800"/>
                </a:lnTo>
                <a:lnTo>
                  <a:pt x="1047750" y="565150"/>
                </a:lnTo>
                <a:lnTo>
                  <a:pt x="1047750" y="571500"/>
                </a:lnTo>
                <a:lnTo>
                  <a:pt x="1054100" y="571500"/>
                </a:lnTo>
                <a:close/>
              </a:path>
              <a:path w="1346200" h="692150">
                <a:moveTo>
                  <a:pt x="1016000" y="558800"/>
                </a:moveTo>
                <a:lnTo>
                  <a:pt x="1016000" y="565150"/>
                </a:lnTo>
                <a:lnTo>
                  <a:pt x="1041400" y="565150"/>
                </a:lnTo>
                <a:lnTo>
                  <a:pt x="1041400" y="558800"/>
                </a:lnTo>
                <a:lnTo>
                  <a:pt x="1016000" y="558800"/>
                </a:lnTo>
                <a:close/>
              </a:path>
              <a:path w="1346200" h="692150">
                <a:moveTo>
                  <a:pt x="1136650" y="520700"/>
                </a:moveTo>
                <a:lnTo>
                  <a:pt x="1117600" y="520700"/>
                </a:lnTo>
                <a:lnTo>
                  <a:pt x="1123950" y="527050"/>
                </a:lnTo>
                <a:lnTo>
                  <a:pt x="1123950" y="552450"/>
                </a:lnTo>
                <a:lnTo>
                  <a:pt x="1143000" y="558800"/>
                </a:lnTo>
                <a:lnTo>
                  <a:pt x="1143000" y="520700"/>
                </a:lnTo>
                <a:lnTo>
                  <a:pt x="1136650" y="520700"/>
                </a:lnTo>
                <a:close/>
              </a:path>
              <a:path w="1346200" h="692150">
                <a:moveTo>
                  <a:pt x="1060450" y="552450"/>
                </a:moveTo>
                <a:lnTo>
                  <a:pt x="1060450" y="520700"/>
                </a:lnTo>
                <a:lnTo>
                  <a:pt x="1066800" y="520700"/>
                </a:lnTo>
                <a:lnTo>
                  <a:pt x="1066800" y="552450"/>
                </a:lnTo>
                <a:lnTo>
                  <a:pt x="1085850" y="552450"/>
                </a:lnTo>
                <a:lnTo>
                  <a:pt x="1085850" y="546100"/>
                </a:lnTo>
                <a:lnTo>
                  <a:pt x="1092200" y="552450"/>
                </a:lnTo>
                <a:lnTo>
                  <a:pt x="1085850" y="527050"/>
                </a:lnTo>
                <a:lnTo>
                  <a:pt x="1092200" y="552450"/>
                </a:lnTo>
                <a:lnTo>
                  <a:pt x="1117600" y="552450"/>
                </a:lnTo>
                <a:lnTo>
                  <a:pt x="1117600" y="520700"/>
                </a:lnTo>
                <a:lnTo>
                  <a:pt x="1104900" y="520700"/>
                </a:lnTo>
                <a:lnTo>
                  <a:pt x="1098550" y="514350"/>
                </a:lnTo>
                <a:lnTo>
                  <a:pt x="1092200" y="514350"/>
                </a:lnTo>
                <a:lnTo>
                  <a:pt x="1092200" y="520700"/>
                </a:lnTo>
                <a:lnTo>
                  <a:pt x="1085850" y="520700"/>
                </a:lnTo>
                <a:lnTo>
                  <a:pt x="1085850" y="539750"/>
                </a:lnTo>
                <a:lnTo>
                  <a:pt x="1085850" y="520700"/>
                </a:lnTo>
                <a:lnTo>
                  <a:pt x="1079500" y="520700"/>
                </a:lnTo>
                <a:lnTo>
                  <a:pt x="1079500" y="514350"/>
                </a:lnTo>
                <a:lnTo>
                  <a:pt x="1047750" y="514350"/>
                </a:lnTo>
                <a:lnTo>
                  <a:pt x="1054100" y="552450"/>
                </a:lnTo>
                <a:lnTo>
                  <a:pt x="1060450" y="552450"/>
                </a:lnTo>
                <a:close/>
              </a:path>
              <a:path w="1346200" h="692150">
                <a:moveTo>
                  <a:pt x="1231900" y="590550"/>
                </a:moveTo>
                <a:lnTo>
                  <a:pt x="1238250" y="596900"/>
                </a:lnTo>
                <a:lnTo>
                  <a:pt x="1238250" y="622300"/>
                </a:lnTo>
                <a:lnTo>
                  <a:pt x="1250950" y="622300"/>
                </a:lnTo>
                <a:lnTo>
                  <a:pt x="1250950" y="590550"/>
                </a:lnTo>
                <a:lnTo>
                  <a:pt x="1231900" y="590550"/>
                </a:lnTo>
                <a:close/>
              </a:path>
              <a:path w="1346200" h="692150">
                <a:moveTo>
                  <a:pt x="1238250" y="558800"/>
                </a:moveTo>
                <a:lnTo>
                  <a:pt x="1244600" y="558800"/>
                </a:lnTo>
                <a:lnTo>
                  <a:pt x="1244600" y="577850"/>
                </a:lnTo>
                <a:lnTo>
                  <a:pt x="1250950" y="584200"/>
                </a:lnTo>
                <a:lnTo>
                  <a:pt x="1250950" y="558800"/>
                </a:lnTo>
                <a:lnTo>
                  <a:pt x="1257300" y="558800"/>
                </a:lnTo>
                <a:lnTo>
                  <a:pt x="1250950" y="539750"/>
                </a:lnTo>
                <a:lnTo>
                  <a:pt x="1257300" y="558800"/>
                </a:lnTo>
                <a:lnTo>
                  <a:pt x="1276350" y="558800"/>
                </a:lnTo>
                <a:lnTo>
                  <a:pt x="1270000" y="527050"/>
                </a:lnTo>
                <a:lnTo>
                  <a:pt x="1250950" y="527050"/>
                </a:lnTo>
                <a:lnTo>
                  <a:pt x="1250950" y="552450"/>
                </a:lnTo>
                <a:lnTo>
                  <a:pt x="1250950" y="533400"/>
                </a:lnTo>
                <a:lnTo>
                  <a:pt x="1244600" y="527050"/>
                </a:lnTo>
                <a:lnTo>
                  <a:pt x="1200150" y="527050"/>
                </a:lnTo>
                <a:lnTo>
                  <a:pt x="1200150" y="546100"/>
                </a:lnTo>
                <a:lnTo>
                  <a:pt x="1200150" y="527050"/>
                </a:lnTo>
                <a:lnTo>
                  <a:pt x="1200150" y="571500"/>
                </a:lnTo>
                <a:lnTo>
                  <a:pt x="1200150" y="552450"/>
                </a:lnTo>
                <a:lnTo>
                  <a:pt x="1206500" y="558800"/>
                </a:lnTo>
                <a:lnTo>
                  <a:pt x="1200150" y="533400"/>
                </a:lnTo>
                <a:lnTo>
                  <a:pt x="1206500" y="558800"/>
                </a:lnTo>
                <a:lnTo>
                  <a:pt x="1225550" y="558800"/>
                </a:lnTo>
                <a:lnTo>
                  <a:pt x="1225550" y="533400"/>
                </a:lnTo>
                <a:lnTo>
                  <a:pt x="1231900" y="533400"/>
                </a:lnTo>
                <a:lnTo>
                  <a:pt x="1231900" y="558800"/>
                </a:lnTo>
                <a:lnTo>
                  <a:pt x="1238250" y="558800"/>
                </a:lnTo>
                <a:close/>
              </a:path>
              <a:path w="1346200" h="692150">
                <a:moveTo>
                  <a:pt x="1257300" y="641350"/>
                </a:moveTo>
                <a:lnTo>
                  <a:pt x="1257300" y="635000"/>
                </a:lnTo>
                <a:lnTo>
                  <a:pt x="1250950" y="628650"/>
                </a:lnTo>
                <a:lnTo>
                  <a:pt x="1250950" y="641350"/>
                </a:lnTo>
                <a:lnTo>
                  <a:pt x="1257300" y="641350"/>
                </a:lnTo>
                <a:close/>
              </a:path>
              <a:path w="1346200" h="692150">
                <a:moveTo>
                  <a:pt x="1212850" y="622300"/>
                </a:moveTo>
                <a:lnTo>
                  <a:pt x="1231900" y="622300"/>
                </a:lnTo>
                <a:lnTo>
                  <a:pt x="1231900" y="590550"/>
                </a:lnTo>
                <a:lnTo>
                  <a:pt x="1206500" y="590550"/>
                </a:lnTo>
                <a:lnTo>
                  <a:pt x="1206500" y="622300"/>
                </a:lnTo>
                <a:lnTo>
                  <a:pt x="1212850" y="622300"/>
                </a:lnTo>
                <a:close/>
              </a:path>
              <a:path w="1346200" h="692150">
                <a:moveTo>
                  <a:pt x="996950" y="552450"/>
                </a:moveTo>
                <a:lnTo>
                  <a:pt x="990600" y="514350"/>
                </a:lnTo>
                <a:lnTo>
                  <a:pt x="990600" y="552450"/>
                </a:lnTo>
                <a:lnTo>
                  <a:pt x="996950" y="552450"/>
                </a:lnTo>
                <a:close/>
              </a:path>
              <a:path w="1346200" h="692150">
                <a:moveTo>
                  <a:pt x="1022350" y="584200"/>
                </a:moveTo>
                <a:lnTo>
                  <a:pt x="990600" y="584200"/>
                </a:lnTo>
                <a:lnTo>
                  <a:pt x="990600" y="609600"/>
                </a:lnTo>
                <a:lnTo>
                  <a:pt x="990600" y="590550"/>
                </a:lnTo>
                <a:lnTo>
                  <a:pt x="984250" y="584200"/>
                </a:lnTo>
                <a:lnTo>
                  <a:pt x="977900" y="622300"/>
                </a:lnTo>
                <a:lnTo>
                  <a:pt x="971550" y="622300"/>
                </a:lnTo>
                <a:lnTo>
                  <a:pt x="984250" y="584200"/>
                </a:lnTo>
                <a:lnTo>
                  <a:pt x="920750" y="584200"/>
                </a:lnTo>
                <a:lnTo>
                  <a:pt x="920750" y="622300"/>
                </a:lnTo>
                <a:lnTo>
                  <a:pt x="939800" y="622300"/>
                </a:lnTo>
                <a:lnTo>
                  <a:pt x="984250" y="647700"/>
                </a:lnTo>
                <a:lnTo>
                  <a:pt x="984250" y="622300"/>
                </a:lnTo>
                <a:lnTo>
                  <a:pt x="990600" y="622300"/>
                </a:lnTo>
                <a:lnTo>
                  <a:pt x="990600" y="615950"/>
                </a:lnTo>
                <a:lnTo>
                  <a:pt x="996950" y="622300"/>
                </a:lnTo>
                <a:lnTo>
                  <a:pt x="990600" y="596900"/>
                </a:lnTo>
                <a:lnTo>
                  <a:pt x="996950" y="622300"/>
                </a:lnTo>
                <a:lnTo>
                  <a:pt x="1022350" y="622300"/>
                </a:lnTo>
                <a:lnTo>
                  <a:pt x="1022350" y="584200"/>
                </a:lnTo>
                <a:close/>
              </a:path>
              <a:path w="1346200" h="692150">
                <a:moveTo>
                  <a:pt x="1028700" y="514350"/>
                </a:moveTo>
                <a:lnTo>
                  <a:pt x="1022350" y="514350"/>
                </a:lnTo>
                <a:lnTo>
                  <a:pt x="1022350" y="520700"/>
                </a:lnTo>
                <a:lnTo>
                  <a:pt x="1022350" y="514350"/>
                </a:lnTo>
                <a:lnTo>
                  <a:pt x="1022350" y="546100"/>
                </a:lnTo>
                <a:lnTo>
                  <a:pt x="1022350" y="514350"/>
                </a:lnTo>
                <a:lnTo>
                  <a:pt x="1009650" y="514350"/>
                </a:lnTo>
                <a:lnTo>
                  <a:pt x="1003300" y="508000"/>
                </a:lnTo>
                <a:lnTo>
                  <a:pt x="990600" y="508000"/>
                </a:lnTo>
                <a:lnTo>
                  <a:pt x="996950" y="514350"/>
                </a:lnTo>
                <a:lnTo>
                  <a:pt x="1003300" y="552450"/>
                </a:lnTo>
                <a:lnTo>
                  <a:pt x="1054100" y="552450"/>
                </a:lnTo>
                <a:lnTo>
                  <a:pt x="1022350" y="533400"/>
                </a:lnTo>
                <a:lnTo>
                  <a:pt x="1022350" y="527050"/>
                </a:lnTo>
                <a:lnTo>
                  <a:pt x="1054100" y="552450"/>
                </a:lnTo>
                <a:lnTo>
                  <a:pt x="1047750" y="514350"/>
                </a:lnTo>
                <a:lnTo>
                  <a:pt x="1028700" y="514350"/>
                </a:lnTo>
                <a:close/>
              </a:path>
              <a:path w="1346200" h="692150">
                <a:moveTo>
                  <a:pt x="939800" y="647700"/>
                </a:moveTo>
                <a:lnTo>
                  <a:pt x="984250" y="647700"/>
                </a:lnTo>
                <a:lnTo>
                  <a:pt x="939800" y="622300"/>
                </a:lnTo>
                <a:lnTo>
                  <a:pt x="933450" y="622300"/>
                </a:lnTo>
                <a:lnTo>
                  <a:pt x="933450" y="628650"/>
                </a:lnTo>
                <a:lnTo>
                  <a:pt x="920750" y="628650"/>
                </a:lnTo>
                <a:lnTo>
                  <a:pt x="927100" y="647700"/>
                </a:lnTo>
                <a:lnTo>
                  <a:pt x="939800" y="647700"/>
                </a:lnTo>
                <a:close/>
              </a:path>
              <a:path w="1346200" h="692150">
                <a:moveTo>
                  <a:pt x="1022350" y="292100"/>
                </a:moveTo>
                <a:lnTo>
                  <a:pt x="1022350" y="285750"/>
                </a:lnTo>
                <a:lnTo>
                  <a:pt x="1016000" y="285750"/>
                </a:lnTo>
                <a:lnTo>
                  <a:pt x="1016000" y="330200"/>
                </a:lnTo>
                <a:lnTo>
                  <a:pt x="1028700" y="330200"/>
                </a:lnTo>
                <a:lnTo>
                  <a:pt x="1028700" y="317500"/>
                </a:lnTo>
                <a:lnTo>
                  <a:pt x="1035050" y="330200"/>
                </a:lnTo>
                <a:lnTo>
                  <a:pt x="1028700" y="298450"/>
                </a:lnTo>
                <a:lnTo>
                  <a:pt x="1035050" y="330200"/>
                </a:lnTo>
                <a:lnTo>
                  <a:pt x="1041400" y="330200"/>
                </a:lnTo>
                <a:lnTo>
                  <a:pt x="1041400" y="292100"/>
                </a:lnTo>
                <a:lnTo>
                  <a:pt x="1028700" y="292100"/>
                </a:lnTo>
                <a:lnTo>
                  <a:pt x="1028700" y="311150"/>
                </a:lnTo>
                <a:lnTo>
                  <a:pt x="1028700" y="292100"/>
                </a:lnTo>
                <a:lnTo>
                  <a:pt x="1022350" y="292100"/>
                </a:lnTo>
                <a:close/>
              </a:path>
              <a:path w="1346200" h="692150">
                <a:moveTo>
                  <a:pt x="1047750" y="622300"/>
                </a:moveTo>
                <a:lnTo>
                  <a:pt x="1028700" y="584200"/>
                </a:lnTo>
                <a:lnTo>
                  <a:pt x="1028700" y="641350"/>
                </a:lnTo>
                <a:lnTo>
                  <a:pt x="1022350" y="641350"/>
                </a:lnTo>
                <a:lnTo>
                  <a:pt x="1022350" y="622300"/>
                </a:lnTo>
                <a:lnTo>
                  <a:pt x="996950" y="622300"/>
                </a:lnTo>
                <a:lnTo>
                  <a:pt x="996950" y="641350"/>
                </a:lnTo>
                <a:lnTo>
                  <a:pt x="990600" y="641350"/>
                </a:lnTo>
                <a:lnTo>
                  <a:pt x="990600" y="622300"/>
                </a:lnTo>
                <a:lnTo>
                  <a:pt x="984250" y="622300"/>
                </a:lnTo>
                <a:lnTo>
                  <a:pt x="984250" y="647700"/>
                </a:lnTo>
                <a:lnTo>
                  <a:pt x="965200" y="673100"/>
                </a:lnTo>
                <a:lnTo>
                  <a:pt x="1009650" y="673100"/>
                </a:lnTo>
                <a:lnTo>
                  <a:pt x="1022350" y="647700"/>
                </a:lnTo>
                <a:lnTo>
                  <a:pt x="1066800" y="641350"/>
                </a:lnTo>
                <a:lnTo>
                  <a:pt x="1047750" y="622300"/>
                </a:lnTo>
                <a:close/>
              </a:path>
              <a:path w="1346200" h="692150">
                <a:moveTo>
                  <a:pt x="1092200" y="584200"/>
                </a:moveTo>
                <a:lnTo>
                  <a:pt x="1092200" y="622300"/>
                </a:lnTo>
                <a:lnTo>
                  <a:pt x="1123950" y="622300"/>
                </a:lnTo>
                <a:lnTo>
                  <a:pt x="1123950" y="584200"/>
                </a:lnTo>
                <a:lnTo>
                  <a:pt x="1092200" y="584200"/>
                </a:lnTo>
                <a:close/>
              </a:path>
              <a:path w="1346200" h="692150">
                <a:moveTo>
                  <a:pt x="869950" y="552450"/>
                </a:moveTo>
                <a:lnTo>
                  <a:pt x="882650" y="552450"/>
                </a:lnTo>
                <a:lnTo>
                  <a:pt x="882650" y="508000"/>
                </a:lnTo>
                <a:lnTo>
                  <a:pt x="895350" y="508000"/>
                </a:lnTo>
                <a:lnTo>
                  <a:pt x="895350" y="552450"/>
                </a:lnTo>
                <a:lnTo>
                  <a:pt x="914400" y="552450"/>
                </a:lnTo>
                <a:lnTo>
                  <a:pt x="914400" y="533400"/>
                </a:lnTo>
                <a:lnTo>
                  <a:pt x="920750" y="546100"/>
                </a:lnTo>
                <a:lnTo>
                  <a:pt x="914400" y="514350"/>
                </a:lnTo>
                <a:lnTo>
                  <a:pt x="920750" y="546100"/>
                </a:lnTo>
                <a:lnTo>
                  <a:pt x="920750" y="552450"/>
                </a:lnTo>
                <a:lnTo>
                  <a:pt x="958850" y="552450"/>
                </a:lnTo>
                <a:lnTo>
                  <a:pt x="958850" y="514350"/>
                </a:lnTo>
                <a:lnTo>
                  <a:pt x="965200" y="514350"/>
                </a:lnTo>
                <a:lnTo>
                  <a:pt x="965200" y="552450"/>
                </a:lnTo>
                <a:lnTo>
                  <a:pt x="977900" y="552450"/>
                </a:lnTo>
                <a:lnTo>
                  <a:pt x="977900" y="565150"/>
                </a:lnTo>
                <a:lnTo>
                  <a:pt x="996950" y="565150"/>
                </a:lnTo>
                <a:lnTo>
                  <a:pt x="996950" y="558800"/>
                </a:lnTo>
                <a:lnTo>
                  <a:pt x="984250" y="558800"/>
                </a:lnTo>
                <a:lnTo>
                  <a:pt x="984250" y="508000"/>
                </a:lnTo>
                <a:lnTo>
                  <a:pt x="914400" y="508000"/>
                </a:lnTo>
                <a:lnTo>
                  <a:pt x="914400" y="527050"/>
                </a:lnTo>
                <a:lnTo>
                  <a:pt x="914400" y="508000"/>
                </a:lnTo>
                <a:lnTo>
                  <a:pt x="908050" y="508000"/>
                </a:lnTo>
                <a:lnTo>
                  <a:pt x="901700" y="501650"/>
                </a:lnTo>
                <a:lnTo>
                  <a:pt x="838200" y="501650"/>
                </a:lnTo>
                <a:lnTo>
                  <a:pt x="838200" y="546100"/>
                </a:lnTo>
                <a:lnTo>
                  <a:pt x="869950" y="552450"/>
                </a:lnTo>
                <a:close/>
              </a:path>
              <a:path w="1346200" h="692150">
                <a:moveTo>
                  <a:pt x="825500" y="571500"/>
                </a:moveTo>
                <a:lnTo>
                  <a:pt x="825500" y="584200"/>
                </a:lnTo>
                <a:lnTo>
                  <a:pt x="812800" y="584200"/>
                </a:lnTo>
                <a:lnTo>
                  <a:pt x="812800" y="635000"/>
                </a:lnTo>
                <a:lnTo>
                  <a:pt x="825500" y="635000"/>
                </a:lnTo>
                <a:lnTo>
                  <a:pt x="825500" y="666750"/>
                </a:lnTo>
                <a:lnTo>
                  <a:pt x="831850" y="666750"/>
                </a:lnTo>
                <a:lnTo>
                  <a:pt x="831850" y="501650"/>
                </a:lnTo>
                <a:lnTo>
                  <a:pt x="819150" y="501650"/>
                </a:lnTo>
                <a:lnTo>
                  <a:pt x="812800" y="495300"/>
                </a:lnTo>
                <a:lnTo>
                  <a:pt x="742950" y="495300"/>
                </a:lnTo>
                <a:lnTo>
                  <a:pt x="742950" y="546100"/>
                </a:lnTo>
                <a:lnTo>
                  <a:pt x="806450" y="546100"/>
                </a:lnTo>
                <a:lnTo>
                  <a:pt x="806450" y="527050"/>
                </a:lnTo>
                <a:lnTo>
                  <a:pt x="800100" y="520700"/>
                </a:lnTo>
                <a:lnTo>
                  <a:pt x="800100" y="501650"/>
                </a:lnTo>
                <a:lnTo>
                  <a:pt x="812800" y="501650"/>
                </a:lnTo>
                <a:lnTo>
                  <a:pt x="812800" y="546100"/>
                </a:lnTo>
                <a:lnTo>
                  <a:pt x="825500" y="546100"/>
                </a:lnTo>
                <a:lnTo>
                  <a:pt x="825500" y="571500"/>
                </a:lnTo>
                <a:close/>
              </a:path>
              <a:path w="1346200" h="692150">
                <a:moveTo>
                  <a:pt x="889000" y="584200"/>
                </a:moveTo>
                <a:lnTo>
                  <a:pt x="838200" y="584200"/>
                </a:lnTo>
                <a:lnTo>
                  <a:pt x="838200" y="635000"/>
                </a:lnTo>
                <a:lnTo>
                  <a:pt x="889000" y="628650"/>
                </a:lnTo>
                <a:lnTo>
                  <a:pt x="889000" y="584200"/>
                </a:lnTo>
                <a:close/>
              </a:path>
              <a:path w="1346200" h="692150">
                <a:moveTo>
                  <a:pt x="806450" y="584200"/>
                </a:moveTo>
                <a:lnTo>
                  <a:pt x="742950" y="584200"/>
                </a:lnTo>
                <a:lnTo>
                  <a:pt x="749300" y="635000"/>
                </a:lnTo>
                <a:lnTo>
                  <a:pt x="806450" y="635000"/>
                </a:lnTo>
                <a:lnTo>
                  <a:pt x="806450" y="584200"/>
                </a:lnTo>
                <a:close/>
              </a:path>
              <a:path w="1346200" h="692150">
                <a:moveTo>
                  <a:pt x="685800" y="584200"/>
                </a:moveTo>
                <a:lnTo>
                  <a:pt x="641350" y="584200"/>
                </a:lnTo>
                <a:lnTo>
                  <a:pt x="641350" y="635000"/>
                </a:lnTo>
                <a:lnTo>
                  <a:pt x="711200" y="635000"/>
                </a:lnTo>
                <a:lnTo>
                  <a:pt x="711200" y="584200"/>
                </a:lnTo>
                <a:lnTo>
                  <a:pt x="685800" y="584200"/>
                </a:lnTo>
                <a:close/>
              </a:path>
              <a:path w="1346200" h="692150">
                <a:moveTo>
                  <a:pt x="717550" y="488950"/>
                </a:moveTo>
                <a:lnTo>
                  <a:pt x="641350" y="488950"/>
                </a:lnTo>
                <a:lnTo>
                  <a:pt x="641350" y="539750"/>
                </a:lnTo>
                <a:lnTo>
                  <a:pt x="647700" y="539750"/>
                </a:lnTo>
                <a:lnTo>
                  <a:pt x="654050" y="546100"/>
                </a:lnTo>
                <a:lnTo>
                  <a:pt x="711200" y="546100"/>
                </a:lnTo>
                <a:lnTo>
                  <a:pt x="711200" y="495300"/>
                </a:lnTo>
                <a:lnTo>
                  <a:pt x="717550" y="501650"/>
                </a:lnTo>
                <a:lnTo>
                  <a:pt x="717550" y="546100"/>
                </a:lnTo>
                <a:lnTo>
                  <a:pt x="730250" y="546100"/>
                </a:lnTo>
                <a:lnTo>
                  <a:pt x="730250" y="571500"/>
                </a:lnTo>
                <a:lnTo>
                  <a:pt x="736600" y="666750"/>
                </a:lnTo>
                <a:lnTo>
                  <a:pt x="742950" y="666750"/>
                </a:lnTo>
                <a:lnTo>
                  <a:pt x="736600" y="577850"/>
                </a:lnTo>
                <a:lnTo>
                  <a:pt x="736600" y="495300"/>
                </a:lnTo>
                <a:lnTo>
                  <a:pt x="723900" y="495300"/>
                </a:lnTo>
                <a:lnTo>
                  <a:pt x="717550" y="488950"/>
                </a:lnTo>
                <a:close/>
              </a:path>
              <a:path w="1346200" h="692150">
                <a:moveTo>
                  <a:pt x="736600" y="666750"/>
                </a:moveTo>
                <a:lnTo>
                  <a:pt x="730250" y="571500"/>
                </a:lnTo>
                <a:lnTo>
                  <a:pt x="730250" y="584200"/>
                </a:lnTo>
                <a:lnTo>
                  <a:pt x="717550" y="584200"/>
                </a:lnTo>
                <a:lnTo>
                  <a:pt x="717550" y="622300"/>
                </a:lnTo>
                <a:lnTo>
                  <a:pt x="723900" y="628650"/>
                </a:lnTo>
                <a:lnTo>
                  <a:pt x="723900" y="635000"/>
                </a:lnTo>
                <a:lnTo>
                  <a:pt x="730250" y="635000"/>
                </a:lnTo>
                <a:lnTo>
                  <a:pt x="730250" y="666750"/>
                </a:lnTo>
                <a:lnTo>
                  <a:pt x="736600" y="666750"/>
                </a:lnTo>
                <a:close/>
              </a:path>
              <a:path w="1346200" h="692150">
                <a:moveTo>
                  <a:pt x="514350" y="584200"/>
                </a:moveTo>
                <a:lnTo>
                  <a:pt x="514350" y="641350"/>
                </a:lnTo>
                <a:lnTo>
                  <a:pt x="603250" y="641350"/>
                </a:lnTo>
                <a:lnTo>
                  <a:pt x="603250" y="584200"/>
                </a:lnTo>
                <a:lnTo>
                  <a:pt x="514350" y="584200"/>
                </a:lnTo>
                <a:close/>
              </a:path>
              <a:path w="1346200" h="692150">
                <a:moveTo>
                  <a:pt x="139700" y="577850"/>
                </a:moveTo>
                <a:lnTo>
                  <a:pt x="95250" y="584200"/>
                </a:lnTo>
                <a:lnTo>
                  <a:pt x="88900" y="647700"/>
                </a:lnTo>
                <a:lnTo>
                  <a:pt x="139700" y="654050"/>
                </a:lnTo>
                <a:lnTo>
                  <a:pt x="215900" y="654050"/>
                </a:lnTo>
                <a:lnTo>
                  <a:pt x="215900" y="584200"/>
                </a:lnTo>
                <a:lnTo>
                  <a:pt x="139700" y="577850"/>
                </a:lnTo>
                <a:close/>
              </a:path>
              <a:path w="1346200" h="692150">
                <a:moveTo>
                  <a:pt x="349250" y="685800"/>
                </a:moveTo>
                <a:lnTo>
                  <a:pt x="349250" y="692150"/>
                </a:lnTo>
                <a:lnTo>
                  <a:pt x="355600" y="692150"/>
                </a:lnTo>
                <a:lnTo>
                  <a:pt x="355600" y="469900"/>
                </a:lnTo>
                <a:lnTo>
                  <a:pt x="349250" y="469900"/>
                </a:lnTo>
                <a:lnTo>
                  <a:pt x="349250" y="463550"/>
                </a:lnTo>
                <a:lnTo>
                  <a:pt x="311150" y="463550"/>
                </a:lnTo>
                <a:lnTo>
                  <a:pt x="171450" y="482600"/>
                </a:lnTo>
                <a:lnTo>
                  <a:pt x="146050" y="476250"/>
                </a:lnTo>
                <a:lnTo>
                  <a:pt x="101600" y="482600"/>
                </a:lnTo>
                <a:lnTo>
                  <a:pt x="95250" y="565150"/>
                </a:lnTo>
                <a:lnTo>
                  <a:pt x="139700" y="558800"/>
                </a:lnTo>
                <a:lnTo>
                  <a:pt x="215900" y="565150"/>
                </a:lnTo>
                <a:lnTo>
                  <a:pt x="222250" y="546100"/>
                </a:lnTo>
                <a:lnTo>
                  <a:pt x="222250" y="495300"/>
                </a:lnTo>
                <a:lnTo>
                  <a:pt x="317500" y="469900"/>
                </a:lnTo>
                <a:lnTo>
                  <a:pt x="336550" y="469900"/>
                </a:lnTo>
                <a:lnTo>
                  <a:pt x="330200" y="533400"/>
                </a:lnTo>
                <a:lnTo>
                  <a:pt x="349250" y="533400"/>
                </a:lnTo>
                <a:lnTo>
                  <a:pt x="349250" y="584200"/>
                </a:lnTo>
                <a:lnTo>
                  <a:pt x="330200" y="584200"/>
                </a:lnTo>
                <a:lnTo>
                  <a:pt x="349250" y="647700"/>
                </a:lnTo>
                <a:lnTo>
                  <a:pt x="349250" y="685800"/>
                </a:lnTo>
                <a:close/>
              </a:path>
              <a:path w="1346200" h="692150">
                <a:moveTo>
                  <a:pt x="368300" y="584200"/>
                </a:moveTo>
                <a:lnTo>
                  <a:pt x="368300" y="641350"/>
                </a:lnTo>
                <a:lnTo>
                  <a:pt x="476250" y="641350"/>
                </a:lnTo>
                <a:lnTo>
                  <a:pt x="476250" y="584200"/>
                </a:lnTo>
                <a:lnTo>
                  <a:pt x="368300" y="584200"/>
                </a:lnTo>
                <a:close/>
              </a:path>
              <a:path w="1346200" h="692150">
                <a:moveTo>
                  <a:pt x="488950" y="584200"/>
                </a:moveTo>
                <a:lnTo>
                  <a:pt x="488950" y="641350"/>
                </a:lnTo>
                <a:lnTo>
                  <a:pt x="501650" y="641350"/>
                </a:lnTo>
                <a:lnTo>
                  <a:pt x="501650" y="679450"/>
                </a:lnTo>
                <a:lnTo>
                  <a:pt x="508000" y="679450"/>
                </a:lnTo>
                <a:lnTo>
                  <a:pt x="508000" y="482600"/>
                </a:lnTo>
                <a:lnTo>
                  <a:pt x="501650" y="482600"/>
                </a:lnTo>
                <a:lnTo>
                  <a:pt x="501650" y="476250"/>
                </a:lnTo>
                <a:lnTo>
                  <a:pt x="450850" y="476250"/>
                </a:lnTo>
                <a:lnTo>
                  <a:pt x="444500" y="469900"/>
                </a:lnTo>
                <a:lnTo>
                  <a:pt x="368300" y="469900"/>
                </a:lnTo>
                <a:lnTo>
                  <a:pt x="368300" y="533400"/>
                </a:lnTo>
                <a:lnTo>
                  <a:pt x="450850" y="539750"/>
                </a:lnTo>
                <a:lnTo>
                  <a:pt x="476250" y="539750"/>
                </a:lnTo>
                <a:lnTo>
                  <a:pt x="476250" y="482600"/>
                </a:lnTo>
                <a:lnTo>
                  <a:pt x="488950" y="482600"/>
                </a:lnTo>
                <a:lnTo>
                  <a:pt x="488950" y="539750"/>
                </a:lnTo>
                <a:lnTo>
                  <a:pt x="501650" y="539750"/>
                </a:lnTo>
                <a:lnTo>
                  <a:pt x="501650" y="584200"/>
                </a:lnTo>
                <a:lnTo>
                  <a:pt x="488950" y="584200"/>
                </a:lnTo>
                <a:close/>
              </a:path>
              <a:path w="1346200" h="692150">
                <a:moveTo>
                  <a:pt x="628650" y="488950"/>
                </a:moveTo>
                <a:lnTo>
                  <a:pt x="622300" y="488950"/>
                </a:lnTo>
                <a:lnTo>
                  <a:pt x="622300" y="482600"/>
                </a:lnTo>
                <a:lnTo>
                  <a:pt x="546100" y="482600"/>
                </a:lnTo>
                <a:lnTo>
                  <a:pt x="539750" y="476250"/>
                </a:lnTo>
                <a:lnTo>
                  <a:pt x="520700" y="476250"/>
                </a:lnTo>
                <a:lnTo>
                  <a:pt x="520700" y="482600"/>
                </a:lnTo>
                <a:lnTo>
                  <a:pt x="514350" y="482600"/>
                </a:lnTo>
                <a:lnTo>
                  <a:pt x="514350" y="539750"/>
                </a:lnTo>
                <a:lnTo>
                  <a:pt x="603250" y="539750"/>
                </a:lnTo>
                <a:lnTo>
                  <a:pt x="603250" y="488950"/>
                </a:lnTo>
                <a:lnTo>
                  <a:pt x="609600" y="495300"/>
                </a:lnTo>
                <a:lnTo>
                  <a:pt x="609600" y="539750"/>
                </a:lnTo>
                <a:lnTo>
                  <a:pt x="622300" y="546100"/>
                </a:lnTo>
                <a:lnTo>
                  <a:pt x="622300" y="584200"/>
                </a:lnTo>
                <a:lnTo>
                  <a:pt x="609600" y="584200"/>
                </a:lnTo>
                <a:lnTo>
                  <a:pt x="609600" y="635000"/>
                </a:lnTo>
                <a:lnTo>
                  <a:pt x="622300" y="635000"/>
                </a:lnTo>
                <a:lnTo>
                  <a:pt x="628650" y="673100"/>
                </a:lnTo>
                <a:lnTo>
                  <a:pt x="635000" y="673100"/>
                </a:lnTo>
                <a:lnTo>
                  <a:pt x="635000" y="654050"/>
                </a:lnTo>
                <a:lnTo>
                  <a:pt x="628650" y="641350"/>
                </a:lnTo>
                <a:lnTo>
                  <a:pt x="628650" y="488950"/>
                </a:lnTo>
                <a:close/>
              </a:path>
              <a:path w="1346200" h="692150">
                <a:moveTo>
                  <a:pt x="298450" y="82550"/>
                </a:moveTo>
                <a:lnTo>
                  <a:pt x="304800" y="82550"/>
                </a:lnTo>
                <a:lnTo>
                  <a:pt x="304800" y="76200"/>
                </a:lnTo>
                <a:lnTo>
                  <a:pt x="311150" y="69850"/>
                </a:lnTo>
                <a:lnTo>
                  <a:pt x="311150" y="19050"/>
                </a:lnTo>
                <a:lnTo>
                  <a:pt x="304800" y="19050"/>
                </a:lnTo>
                <a:lnTo>
                  <a:pt x="304800" y="12700"/>
                </a:lnTo>
                <a:lnTo>
                  <a:pt x="298450" y="12700"/>
                </a:lnTo>
                <a:lnTo>
                  <a:pt x="298450" y="19050"/>
                </a:lnTo>
                <a:lnTo>
                  <a:pt x="292100" y="19050"/>
                </a:lnTo>
                <a:lnTo>
                  <a:pt x="292100" y="82550"/>
                </a:lnTo>
                <a:lnTo>
                  <a:pt x="298450" y="82550"/>
                </a:lnTo>
                <a:close/>
              </a:path>
              <a:path w="1346200" h="692150">
                <a:moveTo>
                  <a:pt x="266700" y="88900"/>
                </a:moveTo>
                <a:lnTo>
                  <a:pt x="266700" y="95250"/>
                </a:lnTo>
                <a:lnTo>
                  <a:pt x="273050" y="95250"/>
                </a:lnTo>
                <a:lnTo>
                  <a:pt x="266700" y="31750"/>
                </a:lnTo>
                <a:lnTo>
                  <a:pt x="266700" y="50800"/>
                </a:lnTo>
                <a:lnTo>
                  <a:pt x="260350" y="57150"/>
                </a:lnTo>
                <a:lnTo>
                  <a:pt x="260350" y="88900"/>
                </a:lnTo>
                <a:lnTo>
                  <a:pt x="266700" y="88900"/>
                </a:lnTo>
                <a:close/>
              </a:path>
              <a:path w="1346200" h="692150">
                <a:moveTo>
                  <a:pt x="279400" y="25400"/>
                </a:moveTo>
                <a:lnTo>
                  <a:pt x="273050" y="25400"/>
                </a:lnTo>
                <a:lnTo>
                  <a:pt x="266700" y="31750"/>
                </a:lnTo>
                <a:lnTo>
                  <a:pt x="273050" y="95250"/>
                </a:lnTo>
                <a:lnTo>
                  <a:pt x="273050" y="88900"/>
                </a:lnTo>
                <a:lnTo>
                  <a:pt x="279400" y="88900"/>
                </a:lnTo>
                <a:lnTo>
                  <a:pt x="279400" y="25400"/>
                </a:lnTo>
                <a:close/>
              </a:path>
              <a:path w="1346200" h="692150">
                <a:moveTo>
                  <a:pt x="234950" y="88900"/>
                </a:moveTo>
                <a:lnTo>
                  <a:pt x="234950" y="95250"/>
                </a:lnTo>
                <a:lnTo>
                  <a:pt x="241300" y="101600"/>
                </a:lnTo>
                <a:lnTo>
                  <a:pt x="254000" y="101600"/>
                </a:lnTo>
                <a:lnTo>
                  <a:pt x="254000" y="38100"/>
                </a:lnTo>
                <a:lnTo>
                  <a:pt x="241300" y="38100"/>
                </a:lnTo>
                <a:lnTo>
                  <a:pt x="241300" y="82550"/>
                </a:lnTo>
                <a:lnTo>
                  <a:pt x="234950" y="88900"/>
                </a:lnTo>
                <a:close/>
              </a:path>
              <a:path w="1346200" h="692150">
                <a:moveTo>
                  <a:pt x="222250" y="114300"/>
                </a:moveTo>
                <a:lnTo>
                  <a:pt x="228600" y="114300"/>
                </a:lnTo>
                <a:lnTo>
                  <a:pt x="228600" y="76200"/>
                </a:lnTo>
                <a:lnTo>
                  <a:pt x="234950" y="69850"/>
                </a:lnTo>
                <a:lnTo>
                  <a:pt x="234950" y="50800"/>
                </a:lnTo>
                <a:lnTo>
                  <a:pt x="215900" y="50800"/>
                </a:lnTo>
                <a:lnTo>
                  <a:pt x="215900" y="114300"/>
                </a:lnTo>
                <a:lnTo>
                  <a:pt x="222250" y="114300"/>
                </a:lnTo>
                <a:close/>
              </a:path>
              <a:path w="1346200" h="692150">
                <a:moveTo>
                  <a:pt x="190500" y="107950"/>
                </a:moveTo>
                <a:lnTo>
                  <a:pt x="190500" y="114300"/>
                </a:lnTo>
                <a:lnTo>
                  <a:pt x="196850" y="120650"/>
                </a:lnTo>
                <a:lnTo>
                  <a:pt x="209550" y="120650"/>
                </a:lnTo>
                <a:lnTo>
                  <a:pt x="209550" y="57150"/>
                </a:lnTo>
                <a:lnTo>
                  <a:pt x="196850" y="57150"/>
                </a:lnTo>
                <a:lnTo>
                  <a:pt x="196850" y="107950"/>
                </a:lnTo>
                <a:lnTo>
                  <a:pt x="190500" y="107950"/>
                </a:lnTo>
                <a:close/>
              </a:path>
              <a:path w="1346200" h="692150">
                <a:moveTo>
                  <a:pt x="292100" y="184150"/>
                </a:moveTo>
                <a:lnTo>
                  <a:pt x="292100" y="190500"/>
                </a:lnTo>
                <a:lnTo>
                  <a:pt x="298450" y="190500"/>
                </a:lnTo>
                <a:lnTo>
                  <a:pt x="298450" y="120650"/>
                </a:lnTo>
                <a:lnTo>
                  <a:pt x="292100" y="120650"/>
                </a:lnTo>
                <a:lnTo>
                  <a:pt x="292100" y="165100"/>
                </a:lnTo>
                <a:lnTo>
                  <a:pt x="285750" y="165100"/>
                </a:lnTo>
                <a:lnTo>
                  <a:pt x="285750" y="177800"/>
                </a:lnTo>
                <a:lnTo>
                  <a:pt x="292100" y="184150"/>
                </a:lnTo>
                <a:close/>
              </a:path>
              <a:path w="1346200" h="692150">
                <a:moveTo>
                  <a:pt x="304800" y="184150"/>
                </a:moveTo>
                <a:lnTo>
                  <a:pt x="304800" y="171450"/>
                </a:lnTo>
                <a:lnTo>
                  <a:pt x="311150" y="165100"/>
                </a:lnTo>
                <a:lnTo>
                  <a:pt x="311150" y="120650"/>
                </a:lnTo>
                <a:lnTo>
                  <a:pt x="304800" y="120650"/>
                </a:lnTo>
                <a:lnTo>
                  <a:pt x="304800" y="114300"/>
                </a:lnTo>
                <a:lnTo>
                  <a:pt x="298450" y="114300"/>
                </a:lnTo>
                <a:lnTo>
                  <a:pt x="298450" y="190500"/>
                </a:lnTo>
                <a:lnTo>
                  <a:pt x="298450" y="184150"/>
                </a:lnTo>
                <a:lnTo>
                  <a:pt x="304800" y="184150"/>
                </a:lnTo>
                <a:close/>
              </a:path>
              <a:path w="1346200" h="692150">
                <a:moveTo>
                  <a:pt x="266700" y="133350"/>
                </a:moveTo>
                <a:lnTo>
                  <a:pt x="260350" y="133350"/>
                </a:lnTo>
                <a:lnTo>
                  <a:pt x="260350" y="196850"/>
                </a:lnTo>
                <a:lnTo>
                  <a:pt x="273050" y="196850"/>
                </a:lnTo>
                <a:lnTo>
                  <a:pt x="273050" y="190500"/>
                </a:lnTo>
                <a:lnTo>
                  <a:pt x="279400" y="190500"/>
                </a:lnTo>
                <a:lnTo>
                  <a:pt x="279400" y="127000"/>
                </a:lnTo>
                <a:lnTo>
                  <a:pt x="266700" y="127000"/>
                </a:lnTo>
                <a:lnTo>
                  <a:pt x="266700" y="133350"/>
                </a:lnTo>
                <a:close/>
              </a:path>
              <a:path w="1346200" h="692150">
                <a:moveTo>
                  <a:pt x="241300" y="203200"/>
                </a:moveTo>
                <a:lnTo>
                  <a:pt x="247650" y="203200"/>
                </a:lnTo>
                <a:lnTo>
                  <a:pt x="247650" y="196850"/>
                </a:lnTo>
                <a:lnTo>
                  <a:pt x="254000" y="196850"/>
                </a:lnTo>
                <a:lnTo>
                  <a:pt x="254000" y="139700"/>
                </a:lnTo>
                <a:lnTo>
                  <a:pt x="241300" y="139700"/>
                </a:lnTo>
                <a:lnTo>
                  <a:pt x="234950" y="146050"/>
                </a:lnTo>
                <a:lnTo>
                  <a:pt x="234950" y="203200"/>
                </a:lnTo>
                <a:lnTo>
                  <a:pt x="241300" y="203200"/>
                </a:lnTo>
                <a:close/>
              </a:path>
              <a:path w="1346200" h="692150">
                <a:moveTo>
                  <a:pt x="215900" y="209550"/>
                </a:moveTo>
                <a:lnTo>
                  <a:pt x="215900" y="215900"/>
                </a:lnTo>
                <a:lnTo>
                  <a:pt x="222250" y="215900"/>
                </a:lnTo>
                <a:lnTo>
                  <a:pt x="215900" y="146050"/>
                </a:lnTo>
                <a:lnTo>
                  <a:pt x="215900" y="171450"/>
                </a:lnTo>
                <a:lnTo>
                  <a:pt x="209550" y="177800"/>
                </a:lnTo>
                <a:lnTo>
                  <a:pt x="209550" y="209550"/>
                </a:lnTo>
                <a:lnTo>
                  <a:pt x="215900" y="209550"/>
                </a:lnTo>
                <a:close/>
              </a:path>
              <a:path w="1346200" h="692150">
                <a:moveTo>
                  <a:pt x="228600" y="146050"/>
                </a:moveTo>
                <a:lnTo>
                  <a:pt x="215900" y="146050"/>
                </a:lnTo>
                <a:lnTo>
                  <a:pt x="222250" y="215900"/>
                </a:lnTo>
                <a:lnTo>
                  <a:pt x="222250" y="209550"/>
                </a:lnTo>
                <a:lnTo>
                  <a:pt x="228600" y="209550"/>
                </a:lnTo>
                <a:lnTo>
                  <a:pt x="228600" y="146050"/>
                </a:lnTo>
                <a:close/>
              </a:path>
              <a:path w="1346200" h="692150">
                <a:moveTo>
                  <a:pt x="196850" y="222250"/>
                </a:moveTo>
                <a:lnTo>
                  <a:pt x="203200" y="222250"/>
                </a:lnTo>
                <a:lnTo>
                  <a:pt x="203200" y="177800"/>
                </a:lnTo>
                <a:lnTo>
                  <a:pt x="209550" y="171450"/>
                </a:lnTo>
                <a:lnTo>
                  <a:pt x="209550" y="158750"/>
                </a:lnTo>
                <a:lnTo>
                  <a:pt x="203200" y="158750"/>
                </a:lnTo>
                <a:lnTo>
                  <a:pt x="203200" y="152400"/>
                </a:lnTo>
                <a:lnTo>
                  <a:pt x="196850" y="152400"/>
                </a:lnTo>
                <a:lnTo>
                  <a:pt x="196850" y="158750"/>
                </a:lnTo>
                <a:lnTo>
                  <a:pt x="190500" y="158750"/>
                </a:lnTo>
                <a:lnTo>
                  <a:pt x="190500" y="222250"/>
                </a:lnTo>
                <a:lnTo>
                  <a:pt x="196850" y="222250"/>
                </a:lnTo>
                <a:close/>
              </a:path>
              <a:path w="1346200" h="692150">
                <a:moveTo>
                  <a:pt x="292100" y="298450"/>
                </a:moveTo>
                <a:lnTo>
                  <a:pt x="304800" y="298450"/>
                </a:lnTo>
                <a:lnTo>
                  <a:pt x="304800" y="222250"/>
                </a:lnTo>
                <a:lnTo>
                  <a:pt x="298450" y="222250"/>
                </a:lnTo>
                <a:lnTo>
                  <a:pt x="292100" y="228600"/>
                </a:lnTo>
                <a:lnTo>
                  <a:pt x="292100" y="234950"/>
                </a:lnTo>
                <a:lnTo>
                  <a:pt x="285750" y="234950"/>
                </a:lnTo>
                <a:lnTo>
                  <a:pt x="285750" y="292100"/>
                </a:lnTo>
                <a:lnTo>
                  <a:pt x="292100" y="298450"/>
                </a:lnTo>
                <a:close/>
              </a:path>
              <a:path w="1346200" h="692150">
                <a:moveTo>
                  <a:pt x="266700" y="304800"/>
                </a:moveTo>
                <a:lnTo>
                  <a:pt x="273050" y="304800"/>
                </a:lnTo>
                <a:lnTo>
                  <a:pt x="273050" y="298450"/>
                </a:lnTo>
                <a:lnTo>
                  <a:pt x="279400" y="292100"/>
                </a:lnTo>
                <a:lnTo>
                  <a:pt x="279400" y="234950"/>
                </a:lnTo>
                <a:lnTo>
                  <a:pt x="260350" y="234950"/>
                </a:lnTo>
                <a:lnTo>
                  <a:pt x="260350" y="304800"/>
                </a:lnTo>
                <a:lnTo>
                  <a:pt x="266700" y="304800"/>
                </a:lnTo>
                <a:close/>
              </a:path>
              <a:path w="1346200" h="692150">
                <a:moveTo>
                  <a:pt x="247650" y="241300"/>
                </a:moveTo>
                <a:lnTo>
                  <a:pt x="234950" y="241300"/>
                </a:lnTo>
                <a:lnTo>
                  <a:pt x="234950" y="311150"/>
                </a:lnTo>
                <a:lnTo>
                  <a:pt x="247650" y="311150"/>
                </a:lnTo>
                <a:lnTo>
                  <a:pt x="247650" y="260350"/>
                </a:lnTo>
                <a:lnTo>
                  <a:pt x="254000" y="247650"/>
                </a:lnTo>
                <a:lnTo>
                  <a:pt x="247650" y="247650"/>
                </a:lnTo>
                <a:lnTo>
                  <a:pt x="247650" y="241300"/>
                </a:lnTo>
                <a:close/>
              </a:path>
              <a:path w="1346200" h="692150">
                <a:moveTo>
                  <a:pt x="215900" y="317500"/>
                </a:moveTo>
                <a:lnTo>
                  <a:pt x="222250" y="317500"/>
                </a:lnTo>
                <a:lnTo>
                  <a:pt x="222250" y="279400"/>
                </a:lnTo>
                <a:lnTo>
                  <a:pt x="228600" y="273050"/>
                </a:lnTo>
                <a:lnTo>
                  <a:pt x="228600" y="254000"/>
                </a:lnTo>
                <a:lnTo>
                  <a:pt x="222250" y="247650"/>
                </a:lnTo>
                <a:lnTo>
                  <a:pt x="215900" y="247650"/>
                </a:lnTo>
                <a:lnTo>
                  <a:pt x="209550" y="254000"/>
                </a:lnTo>
                <a:lnTo>
                  <a:pt x="209550" y="317500"/>
                </a:lnTo>
                <a:lnTo>
                  <a:pt x="215900" y="317500"/>
                </a:lnTo>
                <a:close/>
              </a:path>
              <a:path w="1346200" h="692150">
                <a:moveTo>
                  <a:pt x="190500" y="254000"/>
                </a:moveTo>
                <a:lnTo>
                  <a:pt x="190500" y="266700"/>
                </a:lnTo>
                <a:lnTo>
                  <a:pt x="184150" y="273050"/>
                </a:lnTo>
                <a:lnTo>
                  <a:pt x="184150" y="317500"/>
                </a:lnTo>
                <a:lnTo>
                  <a:pt x="190500" y="323850"/>
                </a:lnTo>
                <a:lnTo>
                  <a:pt x="196850" y="323850"/>
                </a:lnTo>
                <a:lnTo>
                  <a:pt x="196850" y="317500"/>
                </a:lnTo>
                <a:lnTo>
                  <a:pt x="203200" y="317500"/>
                </a:lnTo>
                <a:lnTo>
                  <a:pt x="203200" y="254000"/>
                </a:lnTo>
                <a:lnTo>
                  <a:pt x="190500" y="254000"/>
                </a:lnTo>
                <a:close/>
              </a:path>
              <a:path w="1346200" h="692150">
                <a:moveTo>
                  <a:pt x="292100" y="412750"/>
                </a:moveTo>
                <a:lnTo>
                  <a:pt x="298450" y="412750"/>
                </a:lnTo>
                <a:lnTo>
                  <a:pt x="304800" y="406400"/>
                </a:lnTo>
                <a:lnTo>
                  <a:pt x="304800" y="336550"/>
                </a:lnTo>
                <a:lnTo>
                  <a:pt x="292100" y="336550"/>
                </a:lnTo>
                <a:lnTo>
                  <a:pt x="292100" y="342900"/>
                </a:lnTo>
                <a:lnTo>
                  <a:pt x="285750" y="342900"/>
                </a:lnTo>
                <a:lnTo>
                  <a:pt x="285750" y="412750"/>
                </a:lnTo>
                <a:lnTo>
                  <a:pt x="292100" y="412750"/>
                </a:lnTo>
                <a:close/>
              </a:path>
              <a:path w="1346200" h="692150">
                <a:moveTo>
                  <a:pt x="273050" y="342900"/>
                </a:moveTo>
                <a:lnTo>
                  <a:pt x="260350" y="342900"/>
                </a:lnTo>
                <a:lnTo>
                  <a:pt x="260350" y="368300"/>
                </a:lnTo>
                <a:lnTo>
                  <a:pt x="254000" y="374650"/>
                </a:lnTo>
                <a:lnTo>
                  <a:pt x="254000" y="412750"/>
                </a:lnTo>
                <a:lnTo>
                  <a:pt x="260350" y="412750"/>
                </a:lnTo>
                <a:lnTo>
                  <a:pt x="260350" y="419100"/>
                </a:lnTo>
                <a:lnTo>
                  <a:pt x="266700" y="419100"/>
                </a:lnTo>
                <a:lnTo>
                  <a:pt x="273050" y="412750"/>
                </a:lnTo>
                <a:lnTo>
                  <a:pt x="273050" y="342900"/>
                </a:lnTo>
                <a:close/>
              </a:path>
              <a:path w="1346200" h="692150">
                <a:moveTo>
                  <a:pt x="247650" y="349250"/>
                </a:moveTo>
                <a:lnTo>
                  <a:pt x="234950" y="349250"/>
                </a:lnTo>
                <a:lnTo>
                  <a:pt x="234950" y="355600"/>
                </a:lnTo>
                <a:lnTo>
                  <a:pt x="228600" y="355600"/>
                </a:lnTo>
                <a:lnTo>
                  <a:pt x="228600" y="419100"/>
                </a:lnTo>
                <a:lnTo>
                  <a:pt x="234950" y="419100"/>
                </a:lnTo>
                <a:lnTo>
                  <a:pt x="234950" y="425450"/>
                </a:lnTo>
                <a:lnTo>
                  <a:pt x="241300" y="419100"/>
                </a:lnTo>
                <a:lnTo>
                  <a:pt x="247650" y="419100"/>
                </a:lnTo>
                <a:lnTo>
                  <a:pt x="247650" y="349250"/>
                </a:lnTo>
                <a:close/>
              </a:path>
              <a:path w="1346200" h="692150">
                <a:moveTo>
                  <a:pt x="209550" y="425450"/>
                </a:moveTo>
                <a:lnTo>
                  <a:pt x="215900" y="425450"/>
                </a:lnTo>
                <a:lnTo>
                  <a:pt x="222250" y="419100"/>
                </a:lnTo>
                <a:lnTo>
                  <a:pt x="222250" y="355600"/>
                </a:lnTo>
                <a:lnTo>
                  <a:pt x="209550" y="355600"/>
                </a:lnTo>
                <a:lnTo>
                  <a:pt x="209550" y="361950"/>
                </a:lnTo>
                <a:lnTo>
                  <a:pt x="203200" y="361950"/>
                </a:lnTo>
                <a:lnTo>
                  <a:pt x="203200" y="425450"/>
                </a:lnTo>
                <a:lnTo>
                  <a:pt x="209550" y="425450"/>
                </a:lnTo>
                <a:close/>
              </a:path>
              <a:path w="1346200" h="692150">
                <a:moveTo>
                  <a:pt x="190500" y="431800"/>
                </a:moveTo>
                <a:lnTo>
                  <a:pt x="190500" y="425450"/>
                </a:lnTo>
                <a:lnTo>
                  <a:pt x="196850" y="425450"/>
                </a:lnTo>
                <a:lnTo>
                  <a:pt x="196850" y="355600"/>
                </a:lnTo>
                <a:lnTo>
                  <a:pt x="190500" y="355600"/>
                </a:lnTo>
                <a:lnTo>
                  <a:pt x="190500" y="361950"/>
                </a:lnTo>
                <a:lnTo>
                  <a:pt x="184150" y="361950"/>
                </a:lnTo>
                <a:lnTo>
                  <a:pt x="184150" y="431800"/>
                </a:lnTo>
                <a:lnTo>
                  <a:pt x="190500" y="431800"/>
                </a:lnTo>
                <a:close/>
              </a:path>
              <a:path w="1346200" h="692150">
                <a:moveTo>
                  <a:pt x="31750" y="165100"/>
                </a:moveTo>
                <a:lnTo>
                  <a:pt x="31750" y="139700"/>
                </a:lnTo>
                <a:lnTo>
                  <a:pt x="38100" y="133350"/>
                </a:lnTo>
                <a:lnTo>
                  <a:pt x="38100" y="114300"/>
                </a:lnTo>
                <a:lnTo>
                  <a:pt x="25400" y="114300"/>
                </a:lnTo>
                <a:lnTo>
                  <a:pt x="25400" y="158750"/>
                </a:lnTo>
                <a:lnTo>
                  <a:pt x="19050" y="158750"/>
                </a:lnTo>
                <a:lnTo>
                  <a:pt x="19050" y="165100"/>
                </a:lnTo>
                <a:lnTo>
                  <a:pt x="31750" y="165100"/>
                </a:lnTo>
                <a:close/>
              </a:path>
              <a:path w="1346200" h="692150">
                <a:moveTo>
                  <a:pt x="12700" y="323850"/>
                </a:moveTo>
                <a:lnTo>
                  <a:pt x="12700" y="336550"/>
                </a:lnTo>
                <a:lnTo>
                  <a:pt x="6350" y="342900"/>
                </a:lnTo>
                <a:lnTo>
                  <a:pt x="12700" y="342900"/>
                </a:lnTo>
                <a:lnTo>
                  <a:pt x="12700" y="349250"/>
                </a:lnTo>
                <a:lnTo>
                  <a:pt x="19050" y="349250"/>
                </a:lnTo>
                <a:lnTo>
                  <a:pt x="12700" y="292100"/>
                </a:lnTo>
                <a:lnTo>
                  <a:pt x="12700" y="323850"/>
                </a:lnTo>
                <a:close/>
              </a:path>
              <a:path w="1346200" h="692150">
                <a:moveTo>
                  <a:pt x="25400" y="285750"/>
                </a:moveTo>
                <a:lnTo>
                  <a:pt x="19050" y="285750"/>
                </a:lnTo>
                <a:lnTo>
                  <a:pt x="12700" y="292100"/>
                </a:lnTo>
                <a:lnTo>
                  <a:pt x="19050" y="349250"/>
                </a:lnTo>
                <a:lnTo>
                  <a:pt x="19050" y="342900"/>
                </a:lnTo>
                <a:lnTo>
                  <a:pt x="25400" y="342900"/>
                </a:lnTo>
                <a:lnTo>
                  <a:pt x="25400" y="285750"/>
                </a:lnTo>
                <a:close/>
              </a:path>
              <a:path w="1346200" h="692150">
                <a:moveTo>
                  <a:pt x="25400" y="254000"/>
                </a:moveTo>
                <a:lnTo>
                  <a:pt x="25400" y="241300"/>
                </a:lnTo>
                <a:lnTo>
                  <a:pt x="31750" y="234950"/>
                </a:lnTo>
                <a:lnTo>
                  <a:pt x="31750" y="196850"/>
                </a:lnTo>
                <a:lnTo>
                  <a:pt x="25400" y="196850"/>
                </a:lnTo>
                <a:lnTo>
                  <a:pt x="19050" y="203200"/>
                </a:lnTo>
                <a:lnTo>
                  <a:pt x="19050" y="254000"/>
                </a:lnTo>
                <a:lnTo>
                  <a:pt x="25400" y="254000"/>
                </a:lnTo>
                <a:close/>
              </a:path>
              <a:path w="1346200" h="692150">
                <a:moveTo>
                  <a:pt x="12700" y="444500"/>
                </a:moveTo>
                <a:lnTo>
                  <a:pt x="12700" y="438150"/>
                </a:lnTo>
                <a:lnTo>
                  <a:pt x="19050" y="438150"/>
                </a:lnTo>
                <a:lnTo>
                  <a:pt x="19050" y="381000"/>
                </a:lnTo>
                <a:lnTo>
                  <a:pt x="6350" y="381000"/>
                </a:lnTo>
                <a:lnTo>
                  <a:pt x="6350" y="431800"/>
                </a:lnTo>
                <a:lnTo>
                  <a:pt x="0" y="438150"/>
                </a:lnTo>
                <a:lnTo>
                  <a:pt x="6350" y="444500"/>
                </a:lnTo>
                <a:lnTo>
                  <a:pt x="12700" y="444500"/>
                </a:lnTo>
                <a:close/>
              </a:path>
              <a:path w="1346200" h="692150">
                <a:moveTo>
                  <a:pt x="146050" y="63500"/>
                </a:moveTo>
                <a:lnTo>
                  <a:pt x="139700" y="57150"/>
                </a:lnTo>
                <a:lnTo>
                  <a:pt x="133350" y="63500"/>
                </a:lnTo>
                <a:lnTo>
                  <a:pt x="127000" y="69850"/>
                </a:lnTo>
                <a:lnTo>
                  <a:pt x="127000" y="120650"/>
                </a:lnTo>
                <a:lnTo>
                  <a:pt x="133350" y="120650"/>
                </a:lnTo>
                <a:lnTo>
                  <a:pt x="133350" y="127000"/>
                </a:lnTo>
                <a:lnTo>
                  <a:pt x="139700" y="120650"/>
                </a:lnTo>
                <a:lnTo>
                  <a:pt x="146050" y="114300"/>
                </a:lnTo>
                <a:lnTo>
                  <a:pt x="146050" y="63500"/>
                </a:lnTo>
                <a:close/>
              </a:path>
              <a:path w="1346200" h="692150">
                <a:moveTo>
                  <a:pt x="158750" y="25400"/>
                </a:moveTo>
                <a:lnTo>
                  <a:pt x="190500" y="31750"/>
                </a:lnTo>
                <a:lnTo>
                  <a:pt x="190500" y="25400"/>
                </a:lnTo>
                <a:lnTo>
                  <a:pt x="127000" y="6350"/>
                </a:lnTo>
                <a:lnTo>
                  <a:pt x="127000" y="41274"/>
                </a:lnTo>
                <a:lnTo>
                  <a:pt x="158750" y="25400"/>
                </a:lnTo>
                <a:close/>
              </a:path>
              <a:path w="1346200" h="692150">
                <a:moveTo>
                  <a:pt x="120650" y="69850"/>
                </a:moveTo>
                <a:lnTo>
                  <a:pt x="107950" y="69850"/>
                </a:lnTo>
                <a:lnTo>
                  <a:pt x="107950" y="120650"/>
                </a:lnTo>
                <a:lnTo>
                  <a:pt x="101600" y="120650"/>
                </a:lnTo>
                <a:lnTo>
                  <a:pt x="101600" y="127000"/>
                </a:lnTo>
                <a:lnTo>
                  <a:pt x="107950" y="127000"/>
                </a:lnTo>
                <a:lnTo>
                  <a:pt x="107950" y="133350"/>
                </a:lnTo>
                <a:lnTo>
                  <a:pt x="114300" y="133350"/>
                </a:lnTo>
                <a:lnTo>
                  <a:pt x="120650" y="127000"/>
                </a:lnTo>
                <a:lnTo>
                  <a:pt x="120650" y="88900"/>
                </a:lnTo>
                <a:lnTo>
                  <a:pt x="127000" y="76200"/>
                </a:lnTo>
                <a:lnTo>
                  <a:pt x="120650" y="76200"/>
                </a:lnTo>
                <a:lnTo>
                  <a:pt x="120650" y="69850"/>
                </a:lnTo>
                <a:close/>
              </a:path>
              <a:path w="1346200" h="692150">
                <a:moveTo>
                  <a:pt x="127000" y="158750"/>
                </a:moveTo>
                <a:lnTo>
                  <a:pt x="127000" y="171450"/>
                </a:lnTo>
                <a:lnTo>
                  <a:pt x="120650" y="177800"/>
                </a:lnTo>
                <a:lnTo>
                  <a:pt x="120650" y="222250"/>
                </a:lnTo>
                <a:lnTo>
                  <a:pt x="133350" y="222250"/>
                </a:lnTo>
                <a:lnTo>
                  <a:pt x="133350" y="215900"/>
                </a:lnTo>
                <a:lnTo>
                  <a:pt x="139700" y="215900"/>
                </a:lnTo>
                <a:lnTo>
                  <a:pt x="139700" y="158750"/>
                </a:lnTo>
                <a:lnTo>
                  <a:pt x="127000" y="158750"/>
                </a:lnTo>
                <a:close/>
              </a:path>
              <a:path w="1346200" h="692150">
                <a:moveTo>
                  <a:pt x="101600" y="228600"/>
                </a:moveTo>
                <a:lnTo>
                  <a:pt x="114300" y="228600"/>
                </a:lnTo>
                <a:lnTo>
                  <a:pt x="114300" y="184150"/>
                </a:lnTo>
                <a:lnTo>
                  <a:pt x="120650" y="177800"/>
                </a:lnTo>
                <a:lnTo>
                  <a:pt x="120650" y="171450"/>
                </a:lnTo>
                <a:lnTo>
                  <a:pt x="114300" y="171450"/>
                </a:lnTo>
                <a:lnTo>
                  <a:pt x="114300" y="165100"/>
                </a:lnTo>
                <a:lnTo>
                  <a:pt x="107950" y="165100"/>
                </a:lnTo>
                <a:lnTo>
                  <a:pt x="101600" y="171450"/>
                </a:lnTo>
                <a:lnTo>
                  <a:pt x="101600" y="209550"/>
                </a:lnTo>
                <a:lnTo>
                  <a:pt x="95250" y="209550"/>
                </a:lnTo>
                <a:lnTo>
                  <a:pt x="95250" y="222250"/>
                </a:lnTo>
                <a:lnTo>
                  <a:pt x="101600" y="228600"/>
                </a:lnTo>
                <a:close/>
              </a:path>
              <a:path w="1346200" h="692150">
                <a:moveTo>
                  <a:pt x="127000" y="323850"/>
                </a:moveTo>
                <a:lnTo>
                  <a:pt x="133350" y="317500"/>
                </a:lnTo>
                <a:lnTo>
                  <a:pt x="133350" y="273050"/>
                </a:lnTo>
                <a:lnTo>
                  <a:pt x="139700" y="266700"/>
                </a:lnTo>
                <a:lnTo>
                  <a:pt x="133350" y="260350"/>
                </a:lnTo>
                <a:lnTo>
                  <a:pt x="133350" y="254000"/>
                </a:lnTo>
                <a:lnTo>
                  <a:pt x="127000" y="254000"/>
                </a:lnTo>
                <a:lnTo>
                  <a:pt x="127000" y="260350"/>
                </a:lnTo>
                <a:lnTo>
                  <a:pt x="120650" y="260350"/>
                </a:lnTo>
                <a:lnTo>
                  <a:pt x="120650" y="285750"/>
                </a:lnTo>
                <a:lnTo>
                  <a:pt x="114300" y="285750"/>
                </a:lnTo>
                <a:lnTo>
                  <a:pt x="114300" y="317500"/>
                </a:lnTo>
                <a:lnTo>
                  <a:pt x="120650" y="323850"/>
                </a:lnTo>
                <a:lnTo>
                  <a:pt x="127000" y="323850"/>
                </a:lnTo>
                <a:close/>
              </a:path>
              <a:path w="1346200" h="692150">
                <a:moveTo>
                  <a:pt x="95250" y="330200"/>
                </a:moveTo>
                <a:lnTo>
                  <a:pt x="101600" y="330200"/>
                </a:lnTo>
                <a:lnTo>
                  <a:pt x="107950" y="323850"/>
                </a:lnTo>
                <a:lnTo>
                  <a:pt x="107950" y="279400"/>
                </a:lnTo>
                <a:lnTo>
                  <a:pt x="114300" y="273050"/>
                </a:lnTo>
                <a:lnTo>
                  <a:pt x="107950" y="266700"/>
                </a:lnTo>
                <a:lnTo>
                  <a:pt x="95250" y="266700"/>
                </a:lnTo>
                <a:lnTo>
                  <a:pt x="95250" y="298450"/>
                </a:lnTo>
                <a:lnTo>
                  <a:pt x="88900" y="304800"/>
                </a:lnTo>
                <a:lnTo>
                  <a:pt x="88900" y="323850"/>
                </a:lnTo>
                <a:lnTo>
                  <a:pt x="95250" y="330200"/>
                </a:lnTo>
                <a:close/>
              </a:path>
              <a:path w="1346200" h="692150">
                <a:moveTo>
                  <a:pt x="114300" y="425450"/>
                </a:moveTo>
                <a:lnTo>
                  <a:pt x="127000" y="425450"/>
                </a:lnTo>
                <a:lnTo>
                  <a:pt x="127000" y="400050"/>
                </a:lnTo>
                <a:lnTo>
                  <a:pt x="133350" y="393700"/>
                </a:lnTo>
                <a:lnTo>
                  <a:pt x="133350" y="361950"/>
                </a:lnTo>
                <a:lnTo>
                  <a:pt x="127000" y="361950"/>
                </a:lnTo>
                <a:lnTo>
                  <a:pt x="127000" y="355600"/>
                </a:lnTo>
                <a:lnTo>
                  <a:pt x="120650" y="355600"/>
                </a:lnTo>
                <a:lnTo>
                  <a:pt x="120650" y="361950"/>
                </a:lnTo>
                <a:lnTo>
                  <a:pt x="114300" y="361950"/>
                </a:lnTo>
                <a:lnTo>
                  <a:pt x="114300" y="400050"/>
                </a:lnTo>
                <a:lnTo>
                  <a:pt x="107950" y="406400"/>
                </a:lnTo>
                <a:lnTo>
                  <a:pt x="107950" y="419100"/>
                </a:lnTo>
                <a:lnTo>
                  <a:pt x="114300" y="425450"/>
                </a:lnTo>
                <a:close/>
              </a:path>
              <a:path w="1346200" h="692150">
                <a:moveTo>
                  <a:pt x="88900" y="368300"/>
                </a:moveTo>
                <a:lnTo>
                  <a:pt x="88900" y="387350"/>
                </a:lnTo>
                <a:lnTo>
                  <a:pt x="82550" y="393700"/>
                </a:lnTo>
                <a:lnTo>
                  <a:pt x="82550" y="431800"/>
                </a:lnTo>
                <a:lnTo>
                  <a:pt x="95250" y="431800"/>
                </a:lnTo>
                <a:lnTo>
                  <a:pt x="101600" y="425450"/>
                </a:lnTo>
                <a:lnTo>
                  <a:pt x="101600" y="381000"/>
                </a:lnTo>
                <a:lnTo>
                  <a:pt x="107950" y="374650"/>
                </a:lnTo>
                <a:lnTo>
                  <a:pt x="101600" y="368300"/>
                </a:lnTo>
                <a:lnTo>
                  <a:pt x="101600" y="361950"/>
                </a:lnTo>
                <a:lnTo>
                  <a:pt x="95250" y="361950"/>
                </a:lnTo>
                <a:lnTo>
                  <a:pt x="95250" y="368300"/>
                </a:lnTo>
                <a:lnTo>
                  <a:pt x="88900" y="368300"/>
                </a:lnTo>
                <a:close/>
              </a:path>
              <a:path w="1346200" h="692150">
                <a:moveTo>
                  <a:pt x="1346200" y="476250"/>
                </a:moveTo>
                <a:lnTo>
                  <a:pt x="1339850" y="469900"/>
                </a:lnTo>
                <a:lnTo>
                  <a:pt x="1339850" y="508000"/>
                </a:lnTo>
                <a:lnTo>
                  <a:pt x="1346200" y="508000"/>
                </a:lnTo>
                <a:lnTo>
                  <a:pt x="1346200" y="476250"/>
                </a:lnTo>
                <a:close/>
              </a:path>
              <a:path w="1346200" h="692150">
                <a:moveTo>
                  <a:pt x="1327150" y="425450"/>
                </a:moveTo>
                <a:lnTo>
                  <a:pt x="1327150" y="419100"/>
                </a:lnTo>
                <a:lnTo>
                  <a:pt x="1320800" y="419100"/>
                </a:lnTo>
                <a:lnTo>
                  <a:pt x="1320800" y="412750"/>
                </a:lnTo>
                <a:lnTo>
                  <a:pt x="1314450" y="412750"/>
                </a:lnTo>
                <a:lnTo>
                  <a:pt x="1314450" y="444500"/>
                </a:lnTo>
                <a:lnTo>
                  <a:pt x="1320800" y="444500"/>
                </a:lnTo>
                <a:lnTo>
                  <a:pt x="1320800" y="425450"/>
                </a:lnTo>
                <a:lnTo>
                  <a:pt x="1327150" y="431800"/>
                </a:lnTo>
                <a:lnTo>
                  <a:pt x="1327150" y="450850"/>
                </a:lnTo>
                <a:lnTo>
                  <a:pt x="1333500" y="444500"/>
                </a:lnTo>
                <a:lnTo>
                  <a:pt x="1333500" y="431800"/>
                </a:lnTo>
                <a:lnTo>
                  <a:pt x="1327150" y="425450"/>
                </a:lnTo>
                <a:close/>
              </a:path>
              <a:path w="1346200" h="692150">
                <a:moveTo>
                  <a:pt x="1346200" y="577850"/>
                </a:moveTo>
                <a:lnTo>
                  <a:pt x="1339850" y="571500"/>
                </a:lnTo>
                <a:lnTo>
                  <a:pt x="1339850" y="609600"/>
                </a:lnTo>
                <a:lnTo>
                  <a:pt x="1346200" y="615950"/>
                </a:lnTo>
                <a:lnTo>
                  <a:pt x="1346200" y="577850"/>
                </a:lnTo>
                <a:close/>
              </a:path>
              <a:path w="1346200" h="692150">
                <a:moveTo>
                  <a:pt x="1327150" y="501650"/>
                </a:moveTo>
                <a:lnTo>
                  <a:pt x="1327150" y="495300"/>
                </a:lnTo>
                <a:lnTo>
                  <a:pt x="1333500" y="501650"/>
                </a:lnTo>
                <a:lnTo>
                  <a:pt x="1327150" y="476250"/>
                </a:lnTo>
                <a:lnTo>
                  <a:pt x="1327150" y="488950"/>
                </a:lnTo>
                <a:lnTo>
                  <a:pt x="1327150" y="482600"/>
                </a:lnTo>
                <a:lnTo>
                  <a:pt x="1320800" y="476250"/>
                </a:lnTo>
                <a:lnTo>
                  <a:pt x="1320800" y="469900"/>
                </a:lnTo>
                <a:lnTo>
                  <a:pt x="1308100" y="469900"/>
                </a:lnTo>
                <a:lnTo>
                  <a:pt x="1308100" y="501650"/>
                </a:lnTo>
                <a:lnTo>
                  <a:pt x="1314450" y="501650"/>
                </a:lnTo>
                <a:lnTo>
                  <a:pt x="1314450" y="476250"/>
                </a:lnTo>
                <a:lnTo>
                  <a:pt x="1320800" y="482600"/>
                </a:lnTo>
                <a:lnTo>
                  <a:pt x="1320800" y="501650"/>
                </a:lnTo>
                <a:lnTo>
                  <a:pt x="1327150" y="501650"/>
                </a:lnTo>
                <a:close/>
              </a:path>
              <a:path w="1346200" h="692150">
                <a:moveTo>
                  <a:pt x="1295400" y="406400"/>
                </a:moveTo>
                <a:lnTo>
                  <a:pt x="1289050" y="406400"/>
                </a:lnTo>
                <a:lnTo>
                  <a:pt x="1289050" y="438150"/>
                </a:lnTo>
                <a:lnTo>
                  <a:pt x="1295400" y="438150"/>
                </a:lnTo>
                <a:lnTo>
                  <a:pt x="1289050" y="425450"/>
                </a:lnTo>
                <a:lnTo>
                  <a:pt x="1295400" y="438150"/>
                </a:lnTo>
                <a:lnTo>
                  <a:pt x="1301750" y="438150"/>
                </a:lnTo>
                <a:lnTo>
                  <a:pt x="1295400" y="431800"/>
                </a:lnTo>
                <a:lnTo>
                  <a:pt x="1295400" y="406400"/>
                </a:lnTo>
                <a:close/>
              </a:path>
              <a:path w="1346200" h="692150">
                <a:moveTo>
                  <a:pt x="1301750" y="463550"/>
                </a:moveTo>
                <a:lnTo>
                  <a:pt x="1295400" y="463550"/>
                </a:lnTo>
                <a:lnTo>
                  <a:pt x="1295400" y="501650"/>
                </a:lnTo>
                <a:lnTo>
                  <a:pt x="1301750" y="501650"/>
                </a:lnTo>
                <a:lnTo>
                  <a:pt x="1301750" y="463550"/>
                </a:lnTo>
                <a:close/>
              </a:path>
              <a:path w="1346200" h="692150">
                <a:moveTo>
                  <a:pt x="1263650" y="482600"/>
                </a:moveTo>
                <a:lnTo>
                  <a:pt x="1263650" y="495300"/>
                </a:lnTo>
                <a:lnTo>
                  <a:pt x="1270000" y="495300"/>
                </a:lnTo>
                <a:lnTo>
                  <a:pt x="1270000" y="476250"/>
                </a:lnTo>
                <a:lnTo>
                  <a:pt x="1276350" y="495300"/>
                </a:lnTo>
                <a:lnTo>
                  <a:pt x="1276350" y="501650"/>
                </a:lnTo>
                <a:lnTo>
                  <a:pt x="1282700" y="495300"/>
                </a:lnTo>
                <a:lnTo>
                  <a:pt x="1282700" y="488950"/>
                </a:lnTo>
                <a:lnTo>
                  <a:pt x="1289050" y="495300"/>
                </a:lnTo>
                <a:lnTo>
                  <a:pt x="1282700" y="463550"/>
                </a:lnTo>
                <a:lnTo>
                  <a:pt x="1282700" y="482600"/>
                </a:lnTo>
                <a:lnTo>
                  <a:pt x="1282700" y="476250"/>
                </a:lnTo>
                <a:lnTo>
                  <a:pt x="1276350" y="476250"/>
                </a:lnTo>
                <a:lnTo>
                  <a:pt x="1276350" y="463550"/>
                </a:lnTo>
                <a:lnTo>
                  <a:pt x="1270000" y="463550"/>
                </a:lnTo>
                <a:lnTo>
                  <a:pt x="1270000" y="469900"/>
                </a:lnTo>
                <a:lnTo>
                  <a:pt x="1263650" y="463550"/>
                </a:lnTo>
                <a:lnTo>
                  <a:pt x="1257300" y="463550"/>
                </a:lnTo>
                <a:lnTo>
                  <a:pt x="1257300" y="482600"/>
                </a:lnTo>
                <a:lnTo>
                  <a:pt x="1263650" y="482600"/>
                </a:lnTo>
                <a:close/>
              </a:path>
              <a:path w="1346200" h="692150">
                <a:moveTo>
                  <a:pt x="1270000" y="482600"/>
                </a:moveTo>
                <a:lnTo>
                  <a:pt x="1270000" y="488950"/>
                </a:lnTo>
                <a:lnTo>
                  <a:pt x="1276350" y="495300"/>
                </a:lnTo>
                <a:lnTo>
                  <a:pt x="1270000" y="476250"/>
                </a:lnTo>
                <a:lnTo>
                  <a:pt x="1270000" y="482600"/>
                </a:lnTo>
                <a:close/>
              </a:path>
              <a:path w="1346200" h="692150">
                <a:moveTo>
                  <a:pt x="1244600" y="457200"/>
                </a:moveTo>
                <a:lnTo>
                  <a:pt x="1238250" y="457200"/>
                </a:lnTo>
                <a:lnTo>
                  <a:pt x="1238250" y="495300"/>
                </a:lnTo>
                <a:lnTo>
                  <a:pt x="1244600" y="495300"/>
                </a:lnTo>
                <a:lnTo>
                  <a:pt x="1244600" y="469900"/>
                </a:lnTo>
                <a:lnTo>
                  <a:pt x="1250950" y="469900"/>
                </a:lnTo>
                <a:lnTo>
                  <a:pt x="1250950" y="495300"/>
                </a:lnTo>
                <a:lnTo>
                  <a:pt x="1257300" y="495300"/>
                </a:lnTo>
                <a:lnTo>
                  <a:pt x="1257300" y="463550"/>
                </a:lnTo>
                <a:lnTo>
                  <a:pt x="1244600" y="463550"/>
                </a:lnTo>
                <a:lnTo>
                  <a:pt x="1244600" y="457200"/>
                </a:lnTo>
                <a:close/>
              </a:path>
              <a:path w="1346200" h="692150">
                <a:moveTo>
                  <a:pt x="1231900" y="457200"/>
                </a:moveTo>
                <a:lnTo>
                  <a:pt x="1225550" y="457200"/>
                </a:lnTo>
                <a:lnTo>
                  <a:pt x="1225550" y="495300"/>
                </a:lnTo>
                <a:lnTo>
                  <a:pt x="1231900" y="495300"/>
                </a:lnTo>
                <a:lnTo>
                  <a:pt x="1231900" y="457200"/>
                </a:lnTo>
                <a:close/>
              </a:path>
              <a:path w="1346200" h="692150">
                <a:moveTo>
                  <a:pt x="1219200" y="342900"/>
                </a:moveTo>
                <a:lnTo>
                  <a:pt x="1219200" y="336550"/>
                </a:lnTo>
                <a:lnTo>
                  <a:pt x="1212850" y="336550"/>
                </a:lnTo>
                <a:lnTo>
                  <a:pt x="1212850" y="355600"/>
                </a:lnTo>
                <a:lnTo>
                  <a:pt x="1212850" y="336550"/>
                </a:lnTo>
                <a:lnTo>
                  <a:pt x="1206500" y="336550"/>
                </a:lnTo>
                <a:lnTo>
                  <a:pt x="1206500" y="330200"/>
                </a:lnTo>
                <a:lnTo>
                  <a:pt x="1200150" y="336550"/>
                </a:lnTo>
                <a:lnTo>
                  <a:pt x="1200150" y="355600"/>
                </a:lnTo>
                <a:lnTo>
                  <a:pt x="1200150" y="336550"/>
                </a:lnTo>
                <a:lnTo>
                  <a:pt x="1193800" y="330200"/>
                </a:lnTo>
                <a:lnTo>
                  <a:pt x="1187450" y="330200"/>
                </a:lnTo>
                <a:lnTo>
                  <a:pt x="1187450" y="349250"/>
                </a:lnTo>
                <a:lnTo>
                  <a:pt x="1187450" y="330200"/>
                </a:lnTo>
                <a:lnTo>
                  <a:pt x="1181100" y="330200"/>
                </a:lnTo>
                <a:lnTo>
                  <a:pt x="1181100" y="323850"/>
                </a:lnTo>
                <a:lnTo>
                  <a:pt x="1174750" y="330200"/>
                </a:lnTo>
                <a:lnTo>
                  <a:pt x="1181100" y="361950"/>
                </a:lnTo>
                <a:lnTo>
                  <a:pt x="1187450" y="361950"/>
                </a:lnTo>
                <a:lnTo>
                  <a:pt x="1187450" y="355600"/>
                </a:lnTo>
                <a:lnTo>
                  <a:pt x="1193800" y="361950"/>
                </a:lnTo>
                <a:lnTo>
                  <a:pt x="1187450" y="336550"/>
                </a:lnTo>
                <a:lnTo>
                  <a:pt x="1193800" y="361950"/>
                </a:lnTo>
                <a:lnTo>
                  <a:pt x="1200150" y="368300"/>
                </a:lnTo>
                <a:lnTo>
                  <a:pt x="1200150" y="361950"/>
                </a:lnTo>
                <a:lnTo>
                  <a:pt x="1206500" y="361950"/>
                </a:lnTo>
                <a:lnTo>
                  <a:pt x="1200150" y="342900"/>
                </a:lnTo>
                <a:lnTo>
                  <a:pt x="1206500" y="361950"/>
                </a:lnTo>
                <a:lnTo>
                  <a:pt x="1206500" y="368300"/>
                </a:lnTo>
                <a:lnTo>
                  <a:pt x="1212850" y="368300"/>
                </a:lnTo>
                <a:lnTo>
                  <a:pt x="1212850" y="361950"/>
                </a:lnTo>
                <a:lnTo>
                  <a:pt x="1219200" y="368300"/>
                </a:lnTo>
                <a:lnTo>
                  <a:pt x="1212850" y="342900"/>
                </a:lnTo>
                <a:lnTo>
                  <a:pt x="1219200" y="368300"/>
                </a:lnTo>
                <a:lnTo>
                  <a:pt x="1225550" y="368300"/>
                </a:lnTo>
                <a:lnTo>
                  <a:pt x="1225550" y="361950"/>
                </a:lnTo>
                <a:lnTo>
                  <a:pt x="1231900" y="368300"/>
                </a:lnTo>
                <a:lnTo>
                  <a:pt x="1225550" y="342900"/>
                </a:lnTo>
                <a:lnTo>
                  <a:pt x="1225550" y="355600"/>
                </a:lnTo>
                <a:lnTo>
                  <a:pt x="1225550" y="349250"/>
                </a:lnTo>
                <a:lnTo>
                  <a:pt x="1219200" y="342900"/>
                </a:lnTo>
                <a:close/>
              </a:path>
              <a:path w="1346200" h="692150">
                <a:moveTo>
                  <a:pt x="1219200" y="457200"/>
                </a:moveTo>
                <a:lnTo>
                  <a:pt x="1212850" y="457200"/>
                </a:lnTo>
                <a:lnTo>
                  <a:pt x="1212850" y="495300"/>
                </a:lnTo>
                <a:lnTo>
                  <a:pt x="1219200" y="495300"/>
                </a:lnTo>
                <a:lnTo>
                  <a:pt x="1219200" y="457200"/>
                </a:lnTo>
                <a:close/>
              </a:path>
              <a:path w="1346200" h="692150">
                <a:moveTo>
                  <a:pt x="1206500" y="450850"/>
                </a:moveTo>
                <a:lnTo>
                  <a:pt x="1200150" y="450850"/>
                </a:lnTo>
                <a:lnTo>
                  <a:pt x="1200150" y="495300"/>
                </a:lnTo>
                <a:lnTo>
                  <a:pt x="1206500" y="495300"/>
                </a:lnTo>
                <a:lnTo>
                  <a:pt x="1206500" y="450850"/>
                </a:lnTo>
                <a:close/>
              </a:path>
              <a:path w="1346200" h="692150">
                <a:moveTo>
                  <a:pt x="1149350" y="292100"/>
                </a:moveTo>
                <a:lnTo>
                  <a:pt x="1149350" y="298450"/>
                </a:lnTo>
                <a:lnTo>
                  <a:pt x="1155700" y="298450"/>
                </a:lnTo>
                <a:lnTo>
                  <a:pt x="1155700" y="273050"/>
                </a:lnTo>
                <a:lnTo>
                  <a:pt x="1162050" y="273050"/>
                </a:lnTo>
                <a:lnTo>
                  <a:pt x="1162050" y="298450"/>
                </a:lnTo>
                <a:lnTo>
                  <a:pt x="1168400" y="298450"/>
                </a:lnTo>
                <a:lnTo>
                  <a:pt x="1168400" y="266700"/>
                </a:lnTo>
                <a:lnTo>
                  <a:pt x="1155700" y="266700"/>
                </a:lnTo>
                <a:lnTo>
                  <a:pt x="1155700" y="260350"/>
                </a:lnTo>
                <a:lnTo>
                  <a:pt x="1143000" y="260350"/>
                </a:lnTo>
                <a:lnTo>
                  <a:pt x="1143000" y="279400"/>
                </a:lnTo>
                <a:lnTo>
                  <a:pt x="1143000" y="260350"/>
                </a:lnTo>
                <a:lnTo>
                  <a:pt x="1136650" y="260350"/>
                </a:lnTo>
                <a:lnTo>
                  <a:pt x="1136650" y="254000"/>
                </a:lnTo>
                <a:lnTo>
                  <a:pt x="1136650" y="292100"/>
                </a:lnTo>
                <a:lnTo>
                  <a:pt x="1143000" y="292100"/>
                </a:lnTo>
                <a:lnTo>
                  <a:pt x="1143000" y="285750"/>
                </a:lnTo>
                <a:lnTo>
                  <a:pt x="1149350" y="285750"/>
                </a:lnTo>
                <a:lnTo>
                  <a:pt x="1143000" y="266700"/>
                </a:lnTo>
                <a:lnTo>
                  <a:pt x="1149350" y="285750"/>
                </a:lnTo>
                <a:lnTo>
                  <a:pt x="1149350" y="292100"/>
                </a:lnTo>
                <a:close/>
              </a:path>
              <a:path w="1346200" h="692150">
                <a:moveTo>
                  <a:pt x="1143000" y="482600"/>
                </a:moveTo>
                <a:lnTo>
                  <a:pt x="1149350" y="482600"/>
                </a:lnTo>
                <a:lnTo>
                  <a:pt x="1149350" y="488950"/>
                </a:lnTo>
                <a:lnTo>
                  <a:pt x="1155700" y="482600"/>
                </a:lnTo>
                <a:lnTo>
                  <a:pt x="1155700" y="476250"/>
                </a:lnTo>
                <a:lnTo>
                  <a:pt x="1162050" y="488950"/>
                </a:lnTo>
                <a:lnTo>
                  <a:pt x="1155700" y="457200"/>
                </a:lnTo>
                <a:lnTo>
                  <a:pt x="1162050" y="488950"/>
                </a:lnTo>
                <a:lnTo>
                  <a:pt x="1168400" y="488950"/>
                </a:lnTo>
                <a:lnTo>
                  <a:pt x="1168400" y="476250"/>
                </a:lnTo>
                <a:lnTo>
                  <a:pt x="1174750" y="482600"/>
                </a:lnTo>
                <a:lnTo>
                  <a:pt x="1168400" y="457200"/>
                </a:lnTo>
                <a:lnTo>
                  <a:pt x="1174750" y="482600"/>
                </a:lnTo>
                <a:lnTo>
                  <a:pt x="1181100" y="488950"/>
                </a:lnTo>
                <a:lnTo>
                  <a:pt x="1181100" y="463550"/>
                </a:lnTo>
                <a:lnTo>
                  <a:pt x="1187450" y="469900"/>
                </a:lnTo>
                <a:lnTo>
                  <a:pt x="1187450" y="488950"/>
                </a:lnTo>
                <a:lnTo>
                  <a:pt x="1193800" y="488950"/>
                </a:lnTo>
                <a:lnTo>
                  <a:pt x="1193800" y="450850"/>
                </a:lnTo>
                <a:lnTo>
                  <a:pt x="1187450" y="450850"/>
                </a:lnTo>
                <a:lnTo>
                  <a:pt x="1187450" y="457200"/>
                </a:lnTo>
                <a:lnTo>
                  <a:pt x="1181100" y="457200"/>
                </a:lnTo>
                <a:lnTo>
                  <a:pt x="1181100" y="450850"/>
                </a:lnTo>
                <a:lnTo>
                  <a:pt x="1168400" y="450850"/>
                </a:lnTo>
                <a:lnTo>
                  <a:pt x="1168400" y="469900"/>
                </a:lnTo>
                <a:lnTo>
                  <a:pt x="1168400" y="450850"/>
                </a:lnTo>
                <a:lnTo>
                  <a:pt x="1155700" y="450850"/>
                </a:lnTo>
                <a:lnTo>
                  <a:pt x="1155700" y="469900"/>
                </a:lnTo>
                <a:lnTo>
                  <a:pt x="1155700" y="450850"/>
                </a:lnTo>
                <a:lnTo>
                  <a:pt x="1149350" y="450850"/>
                </a:lnTo>
                <a:lnTo>
                  <a:pt x="1149350" y="444500"/>
                </a:lnTo>
                <a:lnTo>
                  <a:pt x="1143000" y="444500"/>
                </a:lnTo>
                <a:lnTo>
                  <a:pt x="1143000" y="469900"/>
                </a:lnTo>
                <a:lnTo>
                  <a:pt x="1136650" y="463550"/>
                </a:lnTo>
                <a:lnTo>
                  <a:pt x="1136650" y="444500"/>
                </a:lnTo>
                <a:lnTo>
                  <a:pt x="1130300" y="444500"/>
                </a:lnTo>
                <a:lnTo>
                  <a:pt x="1130300" y="482600"/>
                </a:lnTo>
                <a:lnTo>
                  <a:pt x="1136650" y="488950"/>
                </a:lnTo>
                <a:lnTo>
                  <a:pt x="1136650" y="482600"/>
                </a:lnTo>
                <a:lnTo>
                  <a:pt x="1143000" y="482600"/>
                </a:lnTo>
                <a:lnTo>
                  <a:pt x="1143000" y="476250"/>
                </a:lnTo>
                <a:lnTo>
                  <a:pt x="1143000" y="482600"/>
                </a:lnTo>
                <a:close/>
              </a:path>
              <a:path w="1346200" h="692150">
                <a:moveTo>
                  <a:pt x="1123950" y="444500"/>
                </a:moveTo>
                <a:lnTo>
                  <a:pt x="1111250" y="444500"/>
                </a:lnTo>
                <a:lnTo>
                  <a:pt x="1104900" y="438150"/>
                </a:lnTo>
                <a:lnTo>
                  <a:pt x="1098550" y="438150"/>
                </a:lnTo>
                <a:lnTo>
                  <a:pt x="1098550" y="476250"/>
                </a:lnTo>
                <a:lnTo>
                  <a:pt x="1104900" y="482600"/>
                </a:lnTo>
                <a:lnTo>
                  <a:pt x="1111250" y="482600"/>
                </a:lnTo>
                <a:lnTo>
                  <a:pt x="1111250" y="450850"/>
                </a:lnTo>
                <a:lnTo>
                  <a:pt x="1117600" y="457200"/>
                </a:lnTo>
                <a:lnTo>
                  <a:pt x="1117600" y="482600"/>
                </a:lnTo>
                <a:lnTo>
                  <a:pt x="1123950" y="482600"/>
                </a:lnTo>
                <a:lnTo>
                  <a:pt x="1123950" y="444500"/>
                </a:lnTo>
                <a:close/>
              </a:path>
              <a:path w="1346200" h="692150">
                <a:moveTo>
                  <a:pt x="1098550" y="444500"/>
                </a:moveTo>
                <a:lnTo>
                  <a:pt x="1092200" y="444500"/>
                </a:lnTo>
                <a:lnTo>
                  <a:pt x="1092200" y="438150"/>
                </a:lnTo>
                <a:lnTo>
                  <a:pt x="1085850" y="438150"/>
                </a:lnTo>
                <a:lnTo>
                  <a:pt x="1085850" y="482600"/>
                </a:lnTo>
                <a:lnTo>
                  <a:pt x="1098550" y="482600"/>
                </a:lnTo>
                <a:lnTo>
                  <a:pt x="1098550" y="444500"/>
                </a:lnTo>
                <a:close/>
              </a:path>
              <a:path w="1346200" h="692150">
                <a:moveTo>
                  <a:pt x="1060450" y="476250"/>
                </a:moveTo>
                <a:lnTo>
                  <a:pt x="1066800" y="476250"/>
                </a:lnTo>
                <a:lnTo>
                  <a:pt x="1066800" y="463550"/>
                </a:lnTo>
                <a:lnTo>
                  <a:pt x="1073150" y="469900"/>
                </a:lnTo>
                <a:lnTo>
                  <a:pt x="1066800" y="444500"/>
                </a:lnTo>
                <a:lnTo>
                  <a:pt x="1073150" y="469900"/>
                </a:lnTo>
                <a:lnTo>
                  <a:pt x="1073150" y="482600"/>
                </a:lnTo>
                <a:lnTo>
                  <a:pt x="1079500" y="482600"/>
                </a:lnTo>
                <a:lnTo>
                  <a:pt x="1079500" y="438150"/>
                </a:lnTo>
                <a:lnTo>
                  <a:pt x="1066800" y="438150"/>
                </a:lnTo>
                <a:lnTo>
                  <a:pt x="1066800" y="457200"/>
                </a:lnTo>
                <a:lnTo>
                  <a:pt x="1066800" y="438150"/>
                </a:lnTo>
                <a:lnTo>
                  <a:pt x="1060450" y="438150"/>
                </a:lnTo>
                <a:lnTo>
                  <a:pt x="1060450" y="431800"/>
                </a:lnTo>
                <a:lnTo>
                  <a:pt x="1054100" y="431800"/>
                </a:lnTo>
                <a:lnTo>
                  <a:pt x="1054100" y="476250"/>
                </a:lnTo>
                <a:lnTo>
                  <a:pt x="1060450" y="476250"/>
                </a:lnTo>
                <a:close/>
              </a:path>
              <a:path w="1346200" h="692150">
                <a:moveTo>
                  <a:pt x="1028700" y="476250"/>
                </a:moveTo>
                <a:lnTo>
                  <a:pt x="1035050" y="476250"/>
                </a:lnTo>
                <a:lnTo>
                  <a:pt x="1035050" y="457200"/>
                </a:lnTo>
                <a:lnTo>
                  <a:pt x="1041400" y="469900"/>
                </a:lnTo>
                <a:lnTo>
                  <a:pt x="1035050" y="438150"/>
                </a:lnTo>
                <a:lnTo>
                  <a:pt x="1041400" y="469900"/>
                </a:lnTo>
                <a:lnTo>
                  <a:pt x="1041400" y="476250"/>
                </a:lnTo>
                <a:lnTo>
                  <a:pt x="1047750" y="476250"/>
                </a:lnTo>
                <a:lnTo>
                  <a:pt x="1047750" y="431800"/>
                </a:lnTo>
                <a:lnTo>
                  <a:pt x="1035050" y="431800"/>
                </a:lnTo>
                <a:lnTo>
                  <a:pt x="1035050" y="450850"/>
                </a:lnTo>
                <a:lnTo>
                  <a:pt x="1035050" y="431800"/>
                </a:lnTo>
                <a:lnTo>
                  <a:pt x="1022350" y="431800"/>
                </a:lnTo>
                <a:lnTo>
                  <a:pt x="1022350" y="476250"/>
                </a:lnTo>
                <a:lnTo>
                  <a:pt x="1028700" y="476250"/>
                </a:lnTo>
                <a:close/>
              </a:path>
              <a:path w="1346200" h="692150">
                <a:moveTo>
                  <a:pt x="1047750" y="393700"/>
                </a:moveTo>
                <a:lnTo>
                  <a:pt x="1047750" y="400050"/>
                </a:lnTo>
                <a:lnTo>
                  <a:pt x="1054100" y="400050"/>
                </a:lnTo>
                <a:lnTo>
                  <a:pt x="1047750" y="387350"/>
                </a:lnTo>
                <a:lnTo>
                  <a:pt x="1047750" y="393700"/>
                </a:lnTo>
                <a:close/>
              </a:path>
              <a:path w="1346200" h="692150">
                <a:moveTo>
                  <a:pt x="984250" y="431800"/>
                </a:moveTo>
                <a:lnTo>
                  <a:pt x="984250" y="438150"/>
                </a:lnTo>
                <a:lnTo>
                  <a:pt x="990600" y="457200"/>
                </a:lnTo>
                <a:lnTo>
                  <a:pt x="990600" y="469900"/>
                </a:lnTo>
                <a:lnTo>
                  <a:pt x="1009650" y="469900"/>
                </a:lnTo>
                <a:lnTo>
                  <a:pt x="1003300" y="450850"/>
                </a:lnTo>
                <a:lnTo>
                  <a:pt x="1009650" y="469900"/>
                </a:lnTo>
                <a:lnTo>
                  <a:pt x="1009650" y="476250"/>
                </a:lnTo>
                <a:lnTo>
                  <a:pt x="1016000" y="476250"/>
                </a:lnTo>
                <a:lnTo>
                  <a:pt x="1016000" y="425450"/>
                </a:lnTo>
                <a:lnTo>
                  <a:pt x="1003300" y="425450"/>
                </a:lnTo>
                <a:lnTo>
                  <a:pt x="1003300" y="463550"/>
                </a:lnTo>
                <a:lnTo>
                  <a:pt x="1003300" y="444500"/>
                </a:lnTo>
                <a:lnTo>
                  <a:pt x="996950" y="438150"/>
                </a:lnTo>
                <a:lnTo>
                  <a:pt x="996950" y="425450"/>
                </a:lnTo>
                <a:lnTo>
                  <a:pt x="990600" y="425450"/>
                </a:lnTo>
                <a:lnTo>
                  <a:pt x="984250" y="431800"/>
                </a:lnTo>
                <a:close/>
              </a:path>
              <a:path w="1346200" h="692150">
                <a:moveTo>
                  <a:pt x="977900" y="469900"/>
                </a:moveTo>
                <a:lnTo>
                  <a:pt x="984250" y="469900"/>
                </a:lnTo>
                <a:lnTo>
                  <a:pt x="984250" y="457200"/>
                </a:lnTo>
                <a:lnTo>
                  <a:pt x="990600" y="457200"/>
                </a:lnTo>
                <a:lnTo>
                  <a:pt x="984250" y="438150"/>
                </a:lnTo>
                <a:lnTo>
                  <a:pt x="984250" y="425450"/>
                </a:lnTo>
                <a:lnTo>
                  <a:pt x="984250" y="450850"/>
                </a:lnTo>
                <a:lnTo>
                  <a:pt x="984250" y="425450"/>
                </a:lnTo>
                <a:lnTo>
                  <a:pt x="977900" y="425450"/>
                </a:lnTo>
                <a:lnTo>
                  <a:pt x="977900" y="419100"/>
                </a:lnTo>
                <a:lnTo>
                  <a:pt x="971550" y="419100"/>
                </a:lnTo>
                <a:lnTo>
                  <a:pt x="971550" y="469900"/>
                </a:lnTo>
                <a:lnTo>
                  <a:pt x="977900" y="469900"/>
                </a:lnTo>
                <a:close/>
              </a:path>
              <a:path w="1346200" h="692150">
                <a:moveTo>
                  <a:pt x="965200" y="419100"/>
                </a:moveTo>
                <a:lnTo>
                  <a:pt x="952500" y="419100"/>
                </a:lnTo>
                <a:lnTo>
                  <a:pt x="952500" y="469900"/>
                </a:lnTo>
                <a:lnTo>
                  <a:pt x="965200" y="469900"/>
                </a:lnTo>
                <a:lnTo>
                  <a:pt x="965200" y="419100"/>
                </a:lnTo>
                <a:close/>
              </a:path>
              <a:path w="1346200" h="692150">
                <a:moveTo>
                  <a:pt x="939800" y="463550"/>
                </a:moveTo>
                <a:lnTo>
                  <a:pt x="939800" y="469900"/>
                </a:lnTo>
                <a:lnTo>
                  <a:pt x="946150" y="469900"/>
                </a:lnTo>
                <a:lnTo>
                  <a:pt x="946150" y="419100"/>
                </a:lnTo>
                <a:lnTo>
                  <a:pt x="933450" y="419100"/>
                </a:lnTo>
                <a:lnTo>
                  <a:pt x="933450" y="463550"/>
                </a:lnTo>
                <a:lnTo>
                  <a:pt x="939800" y="463550"/>
                </a:lnTo>
                <a:close/>
              </a:path>
              <a:path w="1346200" h="692150">
                <a:moveTo>
                  <a:pt x="927100" y="412750"/>
                </a:moveTo>
                <a:lnTo>
                  <a:pt x="914400" y="412750"/>
                </a:lnTo>
                <a:lnTo>
                  <a:pt x="914400" y="463550"/>
                </a:lnTo>
                <a:lnTo>
                  <a:pt x="927100" y="463550"/>
                </a:lnTo>
                <a:lnTo>
                  <a:pt x="927100" y="412750"/>
                </a:lnTo>
                <a:close/>
              </a:path>
              <a:path w="1346200" h="692150">
                <a:moveTo>
                  <a:pt x="908050" y="412750"/>
                </a:moveTo>
                <a:lnTo>
                  <a:pt x="895350" y="412750"/>
                </a:lnTo>
                <a:lnTo>
                  <a:pt x="895350" y="463550"/>
                </a:lnTo>
                <a:lnTo>
                  <a:pt x="908050" y="463550"/>
                </a:lnTo>
                <a:lnTo>
                  <a:pt x="908050" y="412750"/>
                </a:lnTo>
                <a:close/>
              </a:path>
              <a:path w="1346200" h="692150">
                <a:moveTo>
                  <a:pt x="882650" y="463550"/>
                </a:moveTo>
                <a:lnTo>
                  <a:pt x="889000" y="463550"/>
                </a:lnTo>
                <a:lnTo>
                  <a:pt x="889000" y="412750"/>
                </a:lnTo>
                <a:lnTo>
                  <a:pt x="882650" y="412750"/>
                </a:lnTo>
                <a:lnTo>
                  <a:pt x="882650" y="406400"/>
                </a:lnTo>
                <a:lnTo>
                  <a:pt x="876300" y="406400"/>
                </a:lnTo>
                <a:lnTo>
                  <a:pt x="876300" y="463550"/>
                </a:lnTo>
                <a:lnTo>
                  <a:pt x="882650" y="463550"/>
                </a:lnTo>
                <a:close/>
              </a:path>
              <a:path w="1346200" h="692150">
                <a:moveTo>
                  <a:pt x="869950" y="412750"/>
                </a:moveTo>
                <a:lnTo>
                  <a:pt x="863600" y="406400"/>
                </a:lnTo>
                <a:lnTo>
                  <a:pt x="857250" y="406400"/>
                </a:lnTo>
                <a:lnTo>
                  <a:pt x="857250" y="412750"/>
                </a:lnTo>
                <a:lnTo>
                  <a:pt x="850900" y="412750"/>
                </a:lnTo>
                <a:lnTo>
                  <a:pt x="850900" y="406400"/>
                </a:lnTo>
                <a:lnTo>
                  <a:pt x="850900" y="438150"/>
                </a:lnTo>
                <a:lnTo>
                  <a:pt x="857250" y="444500"/>
                </a:lnTo>
                <a:lnTo>
                  <a:pt x="850900" y="425450"/>
                </a:lnTo>
                <a:lnTo>
                  <a:pt x="850900" y="419100"/>
                </a:lnTo>
                <a:lnTo>
                  <a:pt x="857250" y="444500"/>
                </a:lnTo>
                <a:lnTo>
                  <a:pt x="857250" y="457200"/>
                </a:lnTo>
                <a:lnTo>
                  <a:pt x="869950" y="457200"/>
                </a:lnTo>
                <a:lnTo>
                  <a:pt x="869950" y="412750"/>
                </a:lnTo>
                <a:close/>
              </a:path>
              <a:path w="1346200" h="692150">
                <a:moveTo>
                  <a:pt x="844550" y="457200"/>
                </a:moveTo>
                <a:lnTo>
                  <a:pt x="850900" y="457200"/>
                </a:lnTo>
                <a:lnTo>
                  <a:pt x="850900" y="406400"/>
                </a:lnTo>
                <a:lnTo>
                  <a:pt x="844550" y="406400"/>
                </a:lnTo>
                <a:lnTo>
                  <a:pt x="844550" y="400050"/>
                </a:lnTo>
                <a:lnTo>
                  <a:pt x="838200" y="400050"/>
                </a:lnTo>
                <a:lnTo>
                  <a:pt x="838200" y="406400"/>
                </a:lnTo>
                <a:lnTo>
                  <a:pt x="831850" y="406400"/>
                </a:lnTo>
                <a:lnTo>
                  <a:pt x="831850" y="457200"/>
                </a:lnTo>
                <a:lnTo>
                  <a:pt x="844550" y="457200"/>
                </a:lnTo>
                <a:close/>
              </a:path>
              <a:path w="1346200" h="692150">
                <a:moveTo>
                  <a:pt x="825500" y="400050"/>
                </a:moveTo>
                <a:lnTo>
                  <a:pt x="812800" y="400050"/>
                </a:lnTo>
                <a:lnTo>
                  <a:pt x="812800" y="457200"/>
                </a:lnTo>
                <a:lnTo>
                  <a:pt x="825500" y="457200"/>
                </a:lnTo>
                <a:lnTo>
                  <a:pt x="825500" y="400050"/>
                </a:lnTo>
                <a:close/>
              </a:path>
              <a:path w="1346200" h="692150">
                <a:moveTo>
                  <a:pt x="793750" y="450850"/>
                </a:moveTo>
                <a:lnTo>
                  <a:pt x="793750" y="457200"/>
                </a:lnTo>
                <a:lnTo>
                  <a:pt x="800100" y="457200"/>
                </a:lnTo>
                <a:lnTo>
                  <a:pt x="793750" y="393700"/>
                </a:lnTo>
                <a:lnTo>
                  <a:pt x="793750" y="400050"/>
                </a:lnTo>
                <a:lnTo>
                  <a:pt x="787400" y="400050"/>
                </a:lnTo>
                <a:lnTo>
                  <a:pt x="787400" y="450850"/>
                </a:lnTo>
                <a:lnTo>
                  <a:pt x="793750" y="450850"/>
                </a:lnTo>
                <a:close/>
              </a:path>
              <a:path w="1346200" h="692150">
                <a:moveTo>
                  <a:pt x="806450" y="400050"/>
                </a:moveTo>
                <a:lnTo>
                  <a:pt x="800100" y="400050"/>
                </a:lnTo>
                <a:lnTo>
                  <a:pt x="793750" y="393700"/>
                </a:lnTo>
                <a:lnTo>
                  <a:pt x="800100" y="457200"/>
                </a:lnTo>
                <a:lnTo>
                  <a:pt x="800100" y="450850"/>
                </a:lnTo>
                <a:lnTo>
                  <a:pt x="806450" y="450850"/>
                </a:lnTo>
                <a:lnTo>
                  <a:pt x="806450" y="400050"/>
                </a:lnTo>
                <a:close/>
              </a:path>
              <a:path w="1346200" h="692150">
                <a:moveTo>
                  <a:pt x="742950" y="393700"/>
                </a:moveTo>
                <a:lnTo>
                  <a:pt x="742950" y="444500"/>
                </a:lnTo>
                <a:lnTo>
                  <a:pt x="749300" y="450850"/>
                </a:lnTo>
                <a:lnTo>
                  <a:pt x="755650" y="450850"/>
                </a:lnTo>
                <a:lnTo>
                  <a:pt x="755650" y="444500"/>
                </a:lnTo>
                <a:lnTo>
                  <a:pt x="762000" y="444500"/>
                </a:lnTo>
                <a:lnTo>
                  <a:pt x="762000" y="425450"/>
                </a:lnTo>
                <a:lnTo>
                  <a:pt x="768350" y="425450"/>
                </a:lnTo>
                <a:lnTo>
                  <a:pt x="762000" y="406400"/>
                </a:lnTo>
                <a:lnTo>
                  <a:pt x="768350" y="425450"/>
                </a:lnTo>
                <a:lnTo>
                  <a:pt x="774700" y="450850"/>
                </a:lnTo>
                <a:lnTo>
                  <a:pt x="774700" y="393700"/>
                </a:lnTo>
                <a:lnTo>
                  <a:pt x="768350" y="393700"/>
                </a:lnTo>
                <a:lnTo>
                  <a:pt x="768350" y="400050"/>
                </a:lnTo>
                <a:lnTo>
                  <a:pt x="762000" y="400050"/>
                </a:lnTo>
                <a:lnTo>
                  <a:pt x="762000" y="419100"/>
                </a:lnTo>
                <a:lnTo>
                  <a:pt x="762000" y="400050"/>
                </a:lnTo>
                <a:lnTo>
                  <a:pt x="755650" y="400050"/>
                </a:lnTo>
                <a:lnTo>
                  <a:pt x="755650" y="393700"/>
                </a:lnTo>
                <a:lnTo>
                  <a:pt x="742950" y="393700"/>
                </a:lnTo>
                <a:close/>
              </a:path>
              <a:path w="1346200" h="692150">
                <a:moveTo>
                  <a:pt x="730250" y="387350"/>
                </a:moveTo>
                <a:lnTo>
                  <a:pt x="717550" y="387350"/>
                </a:lnTo>
                <a:lnTo>
                  <a:pt x="717550" y="444500"/>
                </a:lnTo>
                <a:lnTo>
                  <a:pt x="723900" y="444500"/>
                </a:lnTo>
                <a:lnTo>
                  <a:pt x="723900" y="450850"/>
                </a:lnTo>
                <a:lnTo>
                  <a:pt x="730250" y="444500"/>
                </a:lnTo>
                <a:lnTo>
                  <a:pt x="736600" y="444500"/>
                </a:lnTo>
                <a:lnTo>
                  <a:pt x="736600" y="393700"/>
                </a:lnTo>
                <a:lnTo>
                  <a:pt x="730250" y="393700"/>
                </a:lnTo>
                <a:lnTo>
                  <a:pt x="730250" y="387350"/>
                </a:lnTo>
                <a:close/>
              </a:path>
              <a:path w="1346200" h="692150">
                <a:moveTo>
                  <a:pt x="698500" y="444500"/>
                </a:moveTo>
                <a:lnTo>
                  <a:pt x="711200" y="444500"/>
                </a:lnTo>
                <a:lnTo>
                  <a:pt x="711200" y="387350"/>
                </a:lnTo>
                <a:lnTo>
                  <a:pt x="704850" y="387350"/>
                </a:lnTo>
                <a:lnTo>
                  <a:pt x="698500" y="381000"/>
                </a:lnTo>
                <a:lnTo>
                  <a:pt x="698500" y="387350"/>
                </a:lnTo>
                <a:lnTo>
                  <a:pt x="692150" y="387350"/>
                </a:lnTo>
                <a:lnTo>
                  <a:pt x="692150" y="444500"/>
                </a:lnTo>
                <a:lnTo>
                  <a:pt x="698500" y="444500"/>
                </a:lnTo>
                <a:close/>
              </a:path>
              <a:path w="1346200" h="692150">
                <a:moveTo>
                  <a:pt x="666750" y="381000"/>
                </a:moveTo>
                <a:lnTo>
                  <a:pt x="666750" y="438150"/>
                </a:lnTo>
                <a:lnTo>
                  <a:pt x="673100" y="444500"/>
                </a:lnTo>
                <a:lnTo>
                  <a:pt x="679450" y="444500"/>
                </a:lnTo>
                <a:lnTo>
                  <a:pt x="679450" y="438150"/>
                </a:lnTo>
                <a:lnTo>
                  <a:pt x="685800" y="438150"/>
                </a:lnTo>
                <a:lnTo>
                  <a:pt x="685800" y="387350"/>
                </a:lnTo>
                <a:lnTo>
                  <a:pt x="679450" y="387350"/>
                </a:lnTo>
                <a:lnTo>
                  <a:pt x="679450" y="381000"/>
                </a:lnTo>
                <a:lnTo>
                  <a:pt x="666750" y="381000"/>
                </a:lnTo>
                <a:close/>
              </a:path>
              <a:path w="1346200" h="692150">
                <a:moveTo>
                  <a:pt x="660400" y="400050"/>
                </a:moveTo>
                <a:lnTo>
                  <a:pt x="654050" y="393700"/>
                </a:lnTo>
                <a:lnTo>
                  <a:pt x="654050" y="381000"/>
                </a:lnTo>
                <a:lnTo>
                  <a:pt x="647700" y="374650"/>
                </a:lnTo>
                <a:lnTo>
                  <a:pt x="641350" y="374650"/>
                </a:lnTo>
                <a:lnTo>
                  <a:pt x="641350" y="381000"/>
                </a:lnTo>
                <a:lnTo>
                  <a:pt x="635000" y="381000"/>
                </a:lnTo>
                <a:lnTo>
                  <a:pt x="635000" y="431800"/>
                </a:lnTo>
                <a:lnTo>
                  <a:pt x="641350" y="438150"/>
                </a:lnTo>
                <a:lnTo>
                  <a:pt x="654050" y="438150"/>
                </a:lnTo>
                <a:lnTo>
                  <a:pt x="654050" y="431800"/>
                </a:lnTo>
                <a:lnTo>
                  <a:pt x="660400" y="431800"/>
                </a:lnTo>
                <a:lnTo>
                  <a:pt x="660400" y="400050"/>
                </a:lnTo>
                <a:close/>
              </a:path>
              <a:path w="1346200" h="692150">
                <a:moveTo>
                  <a:pt x="615950" y="438150"/>
                </a:moveTo>
                <a:lnTo>
                  <a:pt x="622300" y="438150"/>
                </a:lnTo>
                <a:lnTo>
                  <a:pt x="628650" y="431800"/>
                </a:lnTo>
                <a:lnTo>
                  <a:pt x="628650" y="374650"/>
                </a:lnTo>
                <a:lnTo>
                  <a:pt x="609600" y="374650"/>
                </a:lnTo>
                <a:lnTo>
                  <a:pt x="609600" y="431800"/>
                </a:lnTo>
                <a:lnTo>
                  <a:pt x="615950" y="438150"/>
                </a:lnTo>
                <a:close/>
              </a:path>
              <a:path w="1346200" h="692150">
                <a:moveTo>
                  <a:pt x="622300" y="273050"/>
                </a:moveTo>
                <a:lnTo>
                  <a:pt x="609600" y="273050"/>
                </a:lnTo>
                <a:lnTo>
                  <a:pt x="609600" y="285750"/>
                </a:lnTo>
                <a:lnTo>
                  <a:pt x="603250" y="285750"/>
                </a:lnTo>
                <a:lnTo>
                  <a:pt x="609600" y="292100"/>
                </a:lnTo>
                <a:lnTo>
                  <a:pt x="609600" y="336550"/>
                </a:lnTo>
                <a:lnTo>
                  <a:pt x="628650" y="336550"/>
                </a:lnTo>
                <a:lnTo>
                  <a:pt x="628650" y="279400"/>
                </a:lnTo>
                <a:lnTo>
                  <a:pt x="622300" y="279400"/>
                </a:lnTo>
                <a:lnTo>
                  <a:pt x="622300" y="273050"/>
                </a:lnTo>
                <a:close/>
              </a:path>
              <a:path w="1346200" h="692150">
                <a:moveTo>
                  <a:pt x="603250" y="393700"/>
                </a:moveTo>
                <a:lnTo>
                  <a:pt x="596900" y="387350"/>
                </a:lnTo>
                <a:lnTo>
                  <a:pt x="596900" y="368300"/>
                </a:lnTo>
                <a:lnTo>
                  <a:pt x="584200" y="368300"/>
                </a:lnTo>
                <a:lnTo>
                  <a:pt x="577850" y="374650"/>
                </a:lnTo>
                <a:lnTo>
                  <a:pt x="577850" y="431800"/>
                </a:lnTo>
                <a:lnTo>
                  <a:pt x="596900" y="431800"/>
                </a:lnTo>
                <a:lnTo>
                  <a:pt x="596900" y="425450"/>
                </a:lnTo>
                <a:lnTo>
                  <a:pt x="603250" y="425450"/>
                </a:lnTo>
                <a:lnTo>
                  <a:pt x="603250" y="393700"/>
                </a:lnTo>
                <a:close/>
              </a:path>
              <a:path w="1346200" h="692150">
                <a:moveTo>
                  <a:pt x="577850" y="133350"/>
                </a:moveTo>
                <a:lnTo>
                  <a:pt x="577850" y="139700"/>
                </a:lnTo>
                <a:lnTo>
                  <a:pt x="584200" y="146050"/>
                </a:lnTo>
                <a:lnTo>
                  <a:pt x="577850" y="82550"/>
                </a:lnTo>
                <a:lnTo>
                  <a:pt x="577850" y="88900"/>
                </a:lnTo>
                <a:lnTo>
                  <a:pt x="571500" y="88900"/>
                </a:lnTo>
                <a:lnTo>
                  <a:pt x="571500" y="133350"/>
                </a:lnTo>
                <a:lnTo>
                  <a:pt x="577850" y="133350"/>
                </a:lnTo>
                <a:close/>
              </a:path>
              <a:path w="1346200" h="692150">
                <a:moveTo>
                  <a:pt x="596900" y="88900"/>
                </a:moveTo>
                <a:lnTo>
                  <a:pt x="590550" y="82550"/>
                </a:lnTo>
                <a:lnTo>
                  <a:pt x="577850" y="82550"/>
                </a:lnTo>
                <a:lnTo>
                  <a:pt x="584200" y="146050"/>
                </a:lnTo>
                <a:lnTo>
                  <a:pt x="590550" y="146050"/>
                </a:lnTo>
                <a:lnTo>
                  <a:pt x="590550" y="139700"/>
                </a:lnTo>
                <a:lnTo>
                  <a:pt x="596900" y="139700"/>
                </a:lnTo>
                <a:lnTo>
                  <a:pt x="596900" y="88900"/>
                </a:lnTo>
                <a:close/>
              </a:path>
              <a:path w="1346200" h="692150">
                <a:moveTo>
                  <a:pt x="571500" y="374650"/>
                </a:moveTo>
                <a:lnTo>
                  <a:pt x="565150" y="374650"/>
                </a:lnTo>
                <a:lnTo>
                  <a:pt x="565150" y="361950"/>
                </a:lnTo>
                <a:lnTo>
                  <a:pt x="552450" y="361950"/>
                </a:lnTo>
                <a:lnTo>
                  <a:pt x="552450" y="368300"/>
                </a:lnTo>
                <a:lnTo>
                  <a:pt x="546100" y="368300"/>
                </a:lnTo>
                <a:lnTo>
                  <a:pt x="546100" y="425450"/>
                </a:lnTo>
                <a:lnTo>
                  <a:pt x="552450" y="425450"/>
                </a:lnTo>
                <a:lnTo>
                  <a:pt x="552450" y="431800"/>
                </a:lnTo>
                <a:lnTo>
                  <a:pt x="565150" y="431800"/>
                </a:lnTo>
                <a:lnTo>
                  <a:pt x="565150" y="425450"/>
                </a:lnTo>
                <a:lnTo>
                  <a:pt x="571500" y="425450"/>
                </a:lnTo>
                <a:lnTo>
                  <a:pt x="571500" y="374650"/>
                </a:lnTo>
                <a:close/>
              </a:path>
              <a:path w="1346200" h="692150">
                <a:moveTo>
                  <a:pt x="520700" y="425450"/>
                </a:moveTo>
                <a:lnTo>
                  <a:pt x="533400" y="425450"/>
                </a:lnTo>
                <a:lnTo>
                  <a:pt x="539750" y="419100"/>
                </a:lnTo>
                <a:lnTo>
                  <a:pt x="539750" y="368300"/>
                </a:lnTo>
                <a:lnTo>
                  <a:pt x="533400" y="361950"/>
                </a:lnTo>
                <a:lnTo>
                  <a:pt x="514350" y="361950"/>
                </a:lnTo>
                <a:lnTo>
                  <a:pt x="514350" y="419100"/>
                </a:lnTo>
                <a:lnTo>
                  <a:pt x="520700" y="425450"/>
                </a:lnTo>
                <a:close/>
              </a:path>
              <a:path w="1346200" h="692150">
                <a:moveTo>
                  <a:pt x="508000" y="381000"/>
                </a:moveTo>
                <a:lnTo>
                  <a:pt x="501650" y="374650"/>
                </a:lnTo>
                <a:lnTo>
                  <a:pt x="501650" y="355600"/>
                </a:lnTo>
                <a:lnTo>
                  <a:pt x="482600" y="355600"/>
                </a:lnTo>
                <a:lnTo>
                  <a:pt x="482600" y="419100"/>
                </a:lnTo>
                <a:lnTo>
                  <a:pt x="488950" y="425450"/>
                </a:lnTo>
                <a:lnTo>
                  <a:pt x="501650" y="425450"/>
                </a:lnTo>
                <a:lnTo>
                  <a:pt x="501650" y="419100"/>
                </a:lnTo>
                <a:lnTo>
                  <a:pt x="508000" y="412750"/>
                </a:lnTo>
                <a:lnTo>
                  <a:pt x="508000" y="381000"/>
                </a:lnTo>
                <a:close/>
              </a:path>
              <a:path w="1346200" h="692150">
                <a:moveTo>
                  <a:pt x="450850" y="355600"/>
                </a:moveTo>
                <a:lnTo>
                  <a:pt x="444500" y="355600"/>
                </a:lnTo>
                <a:lnTo>
                  <a:pt x="444500" y="412750"/>
                </a:lnTo>
                <a:lnTo>
                  <a:pt x="450850" y="419100"/>
                </a:lnTo>
                <a:lnTo>
                  <a:pt x="469900" y="419100"/>
                </a:lnTo>
                <a:lnTo>
                  <a:pt x="469900" y="355600"/>
                </a:lnTo>
                <a:lnTo>
                  <a:pt x="463550" y="355600"/>
                </a:lnTo>
                <a:lnTo>
                  <a:pt x="463550" y="349250"/>
                </a:lnTo>
                <a:lnTo>
                  <a:pt x="450850" y="349250"/>
                </a:lnTo>
                <a:lnTo>
                  <a:pt x="450850" y="355600"/>
                </a:lnTo>
                <a:close/>
              </a:path>
              <a:path w="1346200" h="692150">
                <a:moveTo>
                  <a:pt x="412750" y="412750"/>
                </a:moveTo>
                <a:lnTo>
                  <a:pt x="412750" y="419100"/>
                </a:lnTo>
                <a:lnTo>
                  <a:pt x="419100" y="419100"/>
                </a:lnTo>
                <a:lnTo>
                  <a:pt x="412750" y="342900"/>
                </a:lnTo>
                <a:lnTo>
                  <a:pt x="412750" y="349250"/>
                </a:lnTo>
                <a:lnTo>
                  <a:pt x="406400" y="349250"/>
                </a:lnTo>
                <a:lnTo>
                  <a:pt x="406400" y="406400"/>
                </a:lnTo>
                <a:lnTo>
                  <a:pt x="412750" y="412750"/>
                </a:lnTo>
                <a:close/>
              </a:path>
              <a:path w="1346200" h="692150">
                <a:moveTo>
                  <a:pt x="425450" y="342900"/>
                </a:moveTo>
                <a:lnTo>
                  <a:pt x="412750" y="342900"/>
                </a:lnTo>
                <a:lnTo>
                  <a:pt x="419100" y="419100"/>
                </a:lnTo>
                <a:lnTo>
                  <a:pt x="425450" y="419100"/>
                </a:lnTo>
                <a:lnTo>
                  <a:pt x="431800" y="412750"/>
                </a:lnTo>
                <a:lnTo>
                  <a:pt x="431800" y="349250"/>
                </a:lnTo>
                <a:lnTo>
                  <a:pt x="425450" y="349250"/>
                </a:lnTo>
                <a:lnTo>
                  <a:pt x="425450" y="342900"/>
                </a:lnTo>
                <a:close/>
              </a:path>
              <a:path w="1346200" h="692150">
                <a:moveTo>
                  <a:pt x="381000" y="336550"/>
                </a:moveTo>
                <a:lnTo>
                  <a:pt x="374650" y="342900"/>
                </a:lnTo>
                <a:lnTo>
                  <a:pt x="368300" y="342900"/>
                </a:lnTo>
                <a:lnTo>
                  <a:pt x="368300" y="406400"/>
                </a:lnTo>
                <a:lnTo>
                  <a:pt x="374650" y="406400"/>
                </a:lnTo>
                <a:lnTo>
                  <a:pt x="374650" y="412750"/>
                </a:lnTo>
                <a:lnTo>
                  <a:pt x="393700" y="412750"/>
                </a:lnTo>
                <a:lnTo>
                  <a:pt x="393700" y="342900"/>
                </a:lnTo>
                <a:lnTo>
                  <a:pt x="381000" y="342900"/>
                </a:lnTo>
                <a:lnTo>
                  <a:pt x="381000" y="336550"/>
                </a:lnTo>
                <a:close/>
              </a:path>
              <a:path w="1346200" h="692150">
                <a:moveTo>
                  <a:pt x="355600" y="342900"/>
                </a:moveTo>
                <a:lnTo>
                  <a:pt x="349250" y="342900"/>
                </a:lnTo>
                <a:lnTo>
                  <a:pt x="349250" y="336550"/>
                </a:lnTo>
                <a:lnTo>
                  <a:pt x="330200" y="336550"/>
                </a:lnTo>
                <a:lnTo>
                  <a:pt x="330200" y="406400"/>
                </a:lnTo>
                <a:lnTo>
                  <a:pt x="336550" y="406400"/>
                </a:lnTo>
                <a:lnTo>
                  <a:pt x="336550" y="412750"/>
                </a:lnTo>
                <a:lnTo>
                  <a:pt x="349250" y="412750"/>
                </a:lnTo>
                <a:lnTo>
                  <a:pt x="349250" y="406400"/>
                </a:lnTo>
                <a:lnTo>
                  <a:pt x="355600" y="406400"/>
                </a:lnTo>
                <a:lnTo>
                  <a:pt x="355600" y="342900"/>
                </a:lnTo>
                <a:close/>
              </a:path>
              <a:path w="1346200" h="692150">
                <a:moveTo>
                  <a:pt x="1339850" y="419100"/>
                </a:moveTo>
                <a:lnTo>
                  <a:pt x="1333500" y="419100"/>
                </a:lnTo>
                <a:lnTo>
                  <a:pt x="1333500" y="444500"/>
                </a:lnTo>
                <a:lnTo>
                  <a:pt x="1339850" y="450850"/>
                </a:lnTo>
                <a:lnTo>
                  <a:pt x="1333500" y="438150"/>
                </a:lnTo>
                <a:lnTo>
                  <a:pt x="1339850" y="450850"/>
                </a:lnTo>
                <a:lnTo>
                  <a:pt x="1339850" y="419100"/>
                </a:lnTo>
                <a:close/>
              </a:path>
              <a:path w="1346200" h="692150">
                <a:moveTo>
                  <a:pt x="1308100" y="412750"/>
                </a:moveTo>
                <a:lnTo>
                  <a:pt x="1301750" y="412750"/>
                </a:lnTo>
                <a:lnTo>
                  <a:pt x="1301750" y="444500"/>
                </a:lnTo>
                <a:lnTo>
                  <a:pt x="1308100" y="444500"/>
                </a:lnTo>
                <a:lnTo>
                  <a:pt x="1308100" y="412750"/>
                </a:lnTo>
                <a:close/>
              </a:path>
              <a:path w="1346200" h="692150">
                <a:moveTo>
                  <a:pt x="1289050" y="438150"/>
                </a:moveTo>
                <a:lnTo>
                  <a:pt x="1289050" y="419100"/>
                </a:lnTo>
                <a:lnTo>
                  <a:pt x="1282700" y="412750"/>
                </a:lnTo>
                <a:lnTo>
                  <a:pt x="1282700" y="406400"/>
                </a:lnTo>
                <a:lnTo>
                  <a:pt x="1270000" y="406400"/>
                </a:lnTo>
                <a:lnTo>
                  <a:pt x="1270000" y="438150"/>
                </a:lnTo>
                <a:lnTo>
                  <a:pt x="1276350" y="438150"/>
                </a:lnTo>
                <a:lnTo>
                  <a:pt x="1276350" y="412750"/>
                </a:lnTo>
                <a:lnTo>
                  <a:pt x="1282700" y="425450"/>
                </a:lnTo>
                <a:lnTo>
                  <a:pt x="1282700" y="438150"/>
                </a:lnTo>
                <a:lnTo>
                  <a:pt x="1289050" y="438150"/>
                </a:lnTo>
                <a:close/>
              </a:path>
              <a:path w="1346200" h="692150">
                <a:moveTo>
                  <a:pt x="1276350" y="419100"/>
                </a:moveTo>
                <a:lnTo>
                  <a:pt x="1276350" y="425450"/>
                </a:lnTo>
                <a:lnTo>
                  <a:pt x="1282700" y="425450"/>
                </a:lnTo>
                <a:lnTo>
                  <a:pt x="1276350" y="412750"/>
                </a:lnTo>
                <a:lnTo>
                  <a:pt x="1276350" y="419100"/>
                </a:lnTo>
                <a:close/>
              </a:path>
              <a:path w="1346200" h="692150">
                <a:moveTo>
                  <a:pt x="1263650" y="406400"/>
                </a:moveTo>
                <a:lnTo>
                  <a:pt x="1257300" y="400050"/>
                </a:lnTo>
                <a:lnTo>
                  <a:pt x="1257300" y="438150"/>
                </a:lnTo>
                <a:lnTo>
                  <a:pt x="1263650" y="438150"/>
                </a:lnTo>
                <a:lnTo>
                  <a:pt x="1263650" y="406400"/>
                </a:lnTo>
                <a:close/>
              </a:path>
              <a:path w="1346200" h="692150">
                <a:moveTo>
                  <a:pt x="1250950" y="400050"/>
                </a:moveTo>
                <a:lnTo>
                  <a:pt x="1244600" y="400050"/>
                </a:lnTo>
                <a:lnTo>
                  <a:pt x="1244600" y="438150"/>
                </a:lnTo>
                <a:lnTo>
                  <a:pt x="1250950" y="438150"/>
                </a:lnTo>
                <a:lnTo>
                  <a:pt x="1250950" y="400050"/>
                </a:lnTo>
                <a:close/>
              </a:path>
              <a:path w="1346200" h="692150">
                <a:moveTo>
                  <a:pt x="1238250" y="349250"/>
                </a:moveTo>
                <a:lnTo>
                  <a:pt x="1238250" y="361950"/>
                </a:lnTo>
                <a:lnTo>
                  <a:pt x="1238250" y="355600"/>
                </a:lnTo>
                <a:lnTo>
                  <a:pt x="1231900" y="355600"/>
                </a:lnTo>
                <a:lnTo>
                  <a:pt x="1231900" y="336550"/>
                </a:lnTo>
                <a:lnTo>
                  <a:pt x="1225550" y="336550"/>
                </a:lnTo>
                <a:lnTo>
                  <a:pt x="1225550" y="342900"/>
                </a:lnTo>
                <a:lnTo>
                  <a:pt x="1231900" y="368300"/>
                </a:lnTo>
                <a:lnTo>
                  <a:pt x="1231900" y="374650"/>
                </a:lnTo>
                <a:lnTo>
                  <a:pt x="1238250" y="374650"/>
                </a:lnTo>
                <a:lnTo>
                  <a:pt x="1238250" y="368300"/>
                </a:lnTo>
                <a:lnTo>
                  <a:pt x="1244600" y="374650"/>
                </a:lnTo>
                <a:lnTo>
                  <a:pt x="1238250" y="342900"/>
                </a:lnTo>
                <a:lnTo>
                  <a:pt x="1238250" y="349250"/>
                </a:lnTo>
                <a:close/>
              </a:path>
              <a:path w="1346200" h="692150">
                <a:moveTo>
                  <a:pt x="1238250" y="400050"/>
                </a:moveTo>
                <a:lnTo>
                  <a:pt x="1231900" y="400050"/>
                </a:lnTo>
                <a:lnTo>
                  <a:pt x="1231900" y="431800"/>
                </a:lnTo>
                <a:lnTo>
                  <a:pt x="1238250" y="431800"/>
                </a:lnTo>
                <a:lnTo>
                  <a:pt x="1238250" y="400050"/>
                </a:lnTo>
                <a:close/>
              </a:path>
              <a:path w="1346200" h="692150">
                <a:moveTo>
                  <a:pt x="1225550" y="393700"/>
                </a:moveTo>
                <a:lnTo>
                  <a:pt x="1219200" y="393700"/>
                </a:lnTo>
                <a:lnTo>
                  <a:pt x="1219200" y="431800"/>
                </a:lnTo>
                <a:lnTo>
                  <a:pt x="1225550" y="431800"/>
                </a:lnTo>
                <a:lnTo>
                  <a:pt x="1225550" y="393700"/>
                </a:lnTo>
                <a:close/>
              </a:path>
              <a:path w="1346200" h="692150">
                <a:moveTo>
                  <a:pt x="1212850" y="393700"/>
                </a:moveTo>
                <a:lnTo>
                  <a:pt x="1206500" y="393700"/>
                </a:lnTo>
                <a:lnTo>
                  <a:pt x="1206500" y="425450"/>
                </a:lnTo>
                <a:lnTo>
                  <a:pt x="1212850" y="431800"/>
                </a:lnTo>
                <a:lnTo>
                  <a:pt x="1212850" y="393700"/>
                </a:lnTo>
                <a:close/>
              </a:path>
              <a:path w="1346200" h="692150">
                <a:moveTo>
                  <a:pt x="1200150" y="387350"/>
                </a:moveTo>
                <a:lnTo>
                  <a:pt x="1193800" y="387350"/>
                </a:lnTo>
                <a:lnTo>
                  <a:pt x="1193800" y="425450"/>
                </a:lnTo>
                <a:lnTo>
                  <a:pt x="1200150" y="425450"/>
                </a:lnTo>
                <a:lnTo>
                  <a:pt x="1200150" y="387350"/>
                </a:lnTo>
                <a:close/>
              </a:path>
              <a:path w="1346200" h="692150">
                <a:moveTo>
                  <a:pt x="1187450" y="387350"/>
                </a:moveTo>
                <a:lnTo>
                  <a:pt x="1181100" y="387350"/>
                </a:lnTo>
                <a:lnTo>
                  <a:pt x="1181100" y="425450"/>
                </a:lnTo>
                <a:lnTo>
                  <a:pt x="1187450" y="425450"/>
                </a:lnTo>
                <a:lnTo>
                  <a:pt x="1187450" y="387350"/>
                </a:lnTo>
                <a:close/>
              </a:path>
              <a:path w="1346200" h="692150">
                <a:moveTo>
                  <a:pt x="1174750" y="387350"/>
                </a:moveTo>
                <a:lnTo>
                  <a:pt x="1168400" y="387350"/>
                </a:lnTo>
                <a:lnTo>
                  <a:pt x="1168400" y="425450"/>
                </a:lnTo>
                <a:lnTo>
                  <a:pt x="1174750" y="425450"/>
                </a:lnTo>
                <a:lnTo>
                  <a:pt x="1174750" y="387350"/>
                </a:lnTo>
                <a:close/>
              </a:path>
              <a:path w="1346200" h="692150">
                <a:moveTo>
                  <a:pt x="1162050" y="381000"/>
                </a:moveTo>
                <a:lnTo>
                  <a:pt x="1155700" y="381000"/>
                </a:lnTo>
                <a:lnTo>
                  <a:pt x="1155700" y="419100"/>
                </a:lnTo>
                <a:lnTo>
                  <a:pt x="1162050" y="419100"/>
                </a:lnTo>
                <a:lnTo>
                  <a:pt x="1162050" y="381000"/>
                </a:lnTo>
                <a:close/>
              </a:path>
              <a:path w="1346200" h="692150">
                <a:moveTo>
                  <a:pt x="1136650" y="419100"/>
                </a:moveTo>
                <a:lnTo>
                  <a:pt x="1136650" y="406400"/>
                </a:lnTo>
                <a:lnTo>
                  <a:pt x="1143000" y="406400"/>
                </a:lnTo>
                <a:lnTo>
                  <a:pt x="1136650" y="387350"/>
                </a:lnTo>
                <a:lnTo>
                  <a:pt x="1143000" y="406400"/>
                </a:lnTo>
                <a:lnTo>
                  <a:pt x="1143000" y="419100"/>
                </a:lnTo>
                <a:lnTo>
                  <a:pt x="1149350" y="419100"/>
                </a:lnTo>
                <a:lnTo>
                  <a:pt x="1149350" y="381000"/>
                </a:lnTo>
                <a:lnTo>
                  <a:pt x="1136650" y="381000"/>
                </a:lnTo>
                <a:lnTo>
                  <a:pt x="1136650" y="400050"/>
                </a:lnTo>
                <a:lnTo>
                  <a:pt x="1136650" y="381000"/>
                </a:lnTo>
                <a:lnTo>
                  <a:pt x="1130300" y="381000"/>
                </a:lnTo>
                <a:lnTo>
                  <a:pt x="1130300" y="374650"/>
                </a:lnTo>
                <a:lnTo>
                  <a:pt x="1130300" y="412750"/>
                </a:lnTo>
                <a:lnTo>
                  <a:pt x="1136650" y="419100"/>
                </a:lnTo>
                <a:close/>
              </a:path>
              <a:path w="1346200" h="692150">
                <a:moveTo>
                  <a:pt x="1104900" y="368300"/>
                </a:moveTo>
                <a:lnTo>
                  <a:pt x="1098550" y="368300"/>
                </a:lnTo>
                <a:lnTo>
                  <a:pt x="1098550" y="412750"/>
                </a:lnTo>
                <a:lnTo>
                  <a:pt x="1104900" y="412750"/>
                </a:lnTo>
                <a:lnTo>
                  <a:pt x="1104900" y="368300"/>
                </a:lnTo>
                <a:close/>
              </a:path>
              <a:path w="1346200" h="692150">
                <a:moveTo>
                  <a:pt x="1085850" y="635000"/>
                </a:moveTo>
                <a:lnTo>
                  <a:pt x="1085850" y="622300"/>
                </a:lnTo>
                <a:lnTo>
                  <a:pt x="1073150" y="622300"/>
                </a:lnTo>
                <a:lnTo>
                  <a:pt x="1085850" y="615950"/>
                </a:lnTo>
                <a:lnTo>
                  <a:pt x="1085850" y="584200"/>
                </a:lnTo>
                <a:lnTo>
                  <a:pt x="1028700" y="584200"/>
                </a:lnTo>
                <a:lnTo>
                  <a:pt x="1047750" y="622300"/>
                </a:lnTo>
                <a:lnTo>
                  <a:pt x="1066800" y="641350"/>
                </a:lnTo>
                <a:lnTo>
                  <a:pt x="1098550" y="660400"/>
                </a:lnTo>
                <a:lnTo>
                  <a:pt x="1104900" y="647700"/>
                </a:lnTo>
                <a:lnTo>
                  <a:pt x="1104900" y="641350"/>
                </a:lnTo>
                <a:lnTo>
                  <a:pt x="1111250" y="641350"/>
                </a:lnTo>
                <a:lnTo>
                  <a:pt x="1123950" y="635000"/>
                </a:lnTo>
                <a:lnTo>
                  <a:pt x="1085850" y="635000"/>
                </a:lnTo>
                <a:close/>
              </a:path>
              <a:path w="1346200" h="692150">
                <a:moveTo>
                  <a:pt x="1123950" y="654050"/>
                </a:moveTo>
                <a:lnTo>
                  <a:pt x="1123950" y="635000"/>
                </a:lnTo>
                <a:lnTo>
                  <a:pt x="1111250" y="641350"/>
                </a:lnTo>
                <a:lnTo>
                  <a:pt x="1111250" y="647700"/>
                </a:lnTo>
                <a:lnTo>
                  <a:pt x="1104900" y="647700"/>
                </a:lnTo>
                <a:lnTo>
                  <a:pt x="1098550" y="660400"/>
                </a:lnTo>
                <a:lnTo>
                  <a:pt x="1123950" y="654050"/>
                </a:lnTo>
                <a:close/>
              </a:path>
              <a:path w="1346200" h="692150">
                <a:moveTo>
                  <a:pt x="1155700" y="558800"/>
                </a:moveTo>
                <a:lnTo>
                  <a:pt x="1174750" y="558800"/>
                </a:lnTo>
                <a:lnTo>
                  <a:pt x="1174750" y="527050"/>
                </a:lnTo>
                <a:lnTo>
                  <a:pt x="1181100" y="527050"/>
                </a:lnTo>
                <a:lnTo>
                  <a:pt x="1181100" y="558800"/>
                </a:lnTo>
                <a:lnTo>
                  <a:pt x="1187450" y="558800"/>
                </a:lnTo>
                <a:lnTo>
                  <a:pt x="1187450" y="520700"/>
                </a:lnTo>
                <a:lnTo>
                  <a:pt x="1149350" y="520700"/>
                </a:lnTo>
                <a:lnTo>
                  <a:pt x="1149350" y="558800"/>
                </a:lnTo>
                <a:lnTo>
                  <a:pt x="1155700" y="558800"/>
                </a:lnTo>
                <a:close/>
              </a:path>
              <a:path w="1346200" h="692150">
                <a:moveTo>
                  <a:pt x="1123950" y="584200"/>
                </a:moveTo>
                <a:lnTo>
                  <a:pt x="1130300" y="622300"/>
                </a:lnTo>
                <a:lnTo>
                  <a:pt x="1143000" y="622300"/>
                </a:lnTo>
                <a:lnTo>
                  <a:pt x="1143000" y="641350"/>
                </a:lnTo>
                <a:lnTo>
                  <a:pt x="1168400" y="641350"/>
                </a:lnTo>
                <a:lnTo>
                  <a:pt x="1168400" y="635000"/>
                </a:lnTo>
                <a:lnTo>
                  <a:pt x="1149350" y="635000"/>
                </a:lnTo>
                <a:lnTo>
                  <a:pt x="1149350" y="622300"/>
                </a:lnTo>
                <a:lnTo>
                  <a:pt x="1155700" y="622300"/>
                </a:lnTo>
                <a:lnTo>
                  <a:pt x="1149350" y="603250"/>
                </a:lnTo>
                <a:lnTo>
                  <a:pt x="1155700" y="622300"/>
                </a:lnTo>
                <a:lnTo>
                  <a:pt x="1181100" y="622300"/>
                </a:lnTo>
                <a:lnTo>
                  <a:pt x="1181100" y="609600"/>
                </a:lnTo>
                <a:lnTo>
                  <a:pt x="1187450" y="615950"/>
                </a:lnTo>
                <a:lnTo>
                  <a:pt x="1187450" y="622300"/>
                </a:lnTo>
                <a:lnTo>
                  <a:pt x="1200150" y="622300"/>
                </a:lnTo>
                <a:lnTo>
                  <a:pt x="1200150" y="590550"/>
                </a:lnTo>
                <a:lnTo>
                  <a:pt x="1181100" y="590550"/>
                </a:lnTo>
                <a:lnTo>
                  <a:pt x="1181100" y="603250"/>
                </a:lnTo>
                <a:lnTo>
                  <a:pt x="1174750" y="596900"/>
                </a:lnTo>
                <a:lnTo>
                  <a:pt x="1174750" y="584200"/>
                </a:lnTo>
                <a:lnTo>
                  <a:pt x="1149350" y="584200"/>
                </a:lnTo>
                <a:lnTo>
                  <a:pt x="1149350" y="615950"/>
                </a:lnTo>
                <a:lnTo>
                  <a:pt x="1149350" y="596900"/>
                </a:lnTo>
                <a:lnTo>
                  <a:pt x="1143000" y="590550"/>
                </a:lnTo>
                <a:lnTo>
                  <a:pt x="1143000" y="584200"/>
                </a:lnTo>
                <a:lnTo>
                  <a:pt x="1123950" y="584200"/>
                </a:lnTo>
                <a:close/>
              </a:path>
              <a:path w="1346200" h="692150">
                <a:moveTo>
                  <a:pt x="1079500" y="400050"/>
                </a:moveTo>
                <a:lnTo>
                  <a:pt x="1079500" y="406400"/>
                </a:lnTo>
                <a:lnTo>
                  <a:pt x="1085850" y="406400"/>
                </a:lnTo>
                <a:lnTo>
                  <a:pt x="1079500" y="393700"/>
                </a:lnTo>
                <a:lnTo>
                  <a:pt x="1079500" y="400050"/>
                </a:lnTo>
                <a:close/>
              </a:path>
              <a:path w="1346200" h="692150">
                <a:moveTo>
                  <a:pt x="1073150" y="406400"/>
                </a:moveTo>
                <a:lnTo>
                  <a:pt x="1079500" y="406400"/>
                </a:lnTo>
                <a:lnTo>
                  <a:pt x="1079500" y="393700"/>
                </a:lnTo>
                <a:lnTo>
                  <a:pt x="1085850" y="406400"/>
                </a:lnTo>
                <a:lnTo>
                  <a:pt x="1079500" y="374650"/>
                </a:lnTo>
                <a:lnTo>
                  <a:pt x="1085850" y="406400"/>
                </a:lnTo>
                <a:lnTo>
                  <a:pt x="1085850" y="412750"/>
                </a:lnTo>
                <a:lnTo>
                  <a:pt x="1092200" y="412750"/>
                </a:lnTo>
                <a:lnTo>
                  <a:pt x="1092200" y="368300"/>
                </a:lnTo>
                <a:lnTo>
                  <a:pt x="1079500" y="368300"/>
                </a:lnTo>
                <a:lnTo>
                  <a:pt x="1079500" y="387350"/>
                </a:lnTo>
                <a:lnTo>
                  <a:pt x="1079500" y="368300"/>
                </a:lnTo>
                <a:lnTo>
                  <a:pt x="1073150" y="368300"/>
                </a:lnTo>
                <a:lnTo>
                  <a:pt x="1073150" y="361950"/>
                </a:lnTo>
                <a:lnTo>
                  <a:pt x="1066800" y="361950"/>
                </a:lnTo>
                <a:lnTo>
                  <a:pt x="1066800" y="406400"/>
                </a:lnTo>
                <a:lnTo>
                  <a:pt x="1073150" y="406400"/>
                </a:lnTo>
                <a:close/>
              </a:path>
              <a:path w="1346200" h="692150">
                <a:moveTo>
                  <a:pt x="1041400" y="400050"/>
                </a:moveTo>
                <a:lnTo>
                  <a:pt x="1047750" y="400050"/>
                </a:lnTo>
                <a:lnTo>
                  <a:pt x="1047750" y="387350"/>
                </a:lnTo>
                <a:lnTo>
                  <a:pt x="1054100" y="400050"/>
                </a:lnTo>
                <a:lnTo>
                  <a:pt x="1047750" y="368300"/>
                </a:lnTo>
                <a:lnTo>
                  <a:pt x="1054100" y="400050"/>
                </a:lnTo>
                <a:lnTo>
                  <a:pt x="1054100" y="406400"/>
                </a:lnTo>
                <a:lnTo>
                  <a:pt x="1060450" y="406400"/>
                </a:lnTo>
                <a:lnTo>
                  <a:pt x="1060450" y="361950"/>
                </a:lnTo>
                <a:lnTo>
                  <a:pt x="1047750" y="361950"/>
                </a:lnTo>
                <a:lnTo>
                  <a:pt x="1047750" y="381000"/>
                </a:lnTo>
                <a:lnTo>
                  <a:pt x="1047750" y="361950"/>
                </a:lnTo>
                <a:lnTo>
                  <a:pt x="1041400" y="361950"/>
                </a:lnTo>
                <a:lnTo>
                  <a:pt x="1041400" y="355600"/>
                </a:lnTo>
                <a:lnTo>
                  <a:pt x="1035050" y="355600"/>
                </a:lnTo>
                <a:lnTo>
                  <a:pt x="1035050" y="400050"/>
                </a:lnTo>
                <a:lnTo>
                  <a:pt x="1041400" y="400050"/>
                </a:lnTo>
                <a:close/>
              </a:path>
              <a:path w="1346200" h="692150">
                <a:moveTo>
                  <a:pt x="1028700" y="355600"/>
                </a:moveTo>
                <a:lnTo>
                  <a:pt x="1016000" y="355600"/>
                </a:lnTo>
                <a:lnTo>
                  <a:pt x="1016000" y="381000"/>
                </a:lnTo>
                <a:lnTo>
                  <a:pt x="1016000" y="355600"/>
                </a:lnTo>
                <a:lnTo>
                  <a:pt x="1009650" y="355600"/>
                </a:lnTo>
                <a:lnTo>
                  <a:pt x="1009650" y="349250"/>
                </a:lnTo>
                <a:lnTo>
                  <a:pt x="1003300" y="349250"/>
                </a:lnTo>
                <a:lnTo>
                  <a:pt x="1003300" y="400050"/>
                </a:lnTo>
                <a:lnTo>
                  <a:pt x="1009650" y="400050"/>
                </a:lnTo>
                <a:lnTo>
                  <a:pt x="1009650" y="393700"/>
                </a:lnTo>
                <a:lnTo>
                  <a:pt x="1016000" y="393700"/>
                </a:lnTo>
                <a:lnTo>
                  <a:pt x="1016000" y="387350"/>
                </a:lnTo>
                <a:lnTo>
                  <a:pt x="1022350" y="393700"/>
                </a:lnTo>
                <a:lnTo>
                  <a:pt x="1016000" y="368300"/>
                </a:lnTo>
                <a:lnTo>
                  <a:pt x="1016000" y="361950"/>
                </a:lnTo>
                <a:lnTo>
                  <a:pt x="1016000" y="368300"/>
                </a:lnTo>
                <a:lnTo>
                  <a:pt x="1022350" y="393700"/>
                </a:lnTo>
                <a:lnTo>
                  <a:pt x="1028700" y="400050"/>
                </a:lnTo>
                <a:lnTo>
                  <a:pt x="1028700" y="355600"/>
                </a:lnTo>
                <a:close/>
              </a:path>
              <a:path w="1346200" h="692150">
                <a:moveTo>
                  <a:pt x="1003300" y="209550"/>
                </a:moveTo>
                <a:lnTo>
                  <a:pt x="996950" y="209550"/>
                </a:lnTo>
                <a:lnTo>
                  <a:pt x="996950" y="254000"/>
                </a:lnTo>
                <a:lnTo>
                  <a:pt x="1009650" y="254000"/>
                </a:lnTo>
                <a:lnTo>
                  <a:pt x="1009650" y="247650"/>
                </a:lnTo>
                <a:lnTo>
                  <a:pt x="1016000" y="260350"/>
                </a:lnTo>
                <a:lnTo>
                  <a:pt x="1009650" y="228600"/>
                </a:lnTo>
                <a:lnTo>
                  <a:pt x="1016000" y="260350"/>
                </a:lnTo>
                <a:lnTo>
                  <a:pt x="1022350" y="260350"/>
                </a:lnTo>
                <a:lnTo>
                  <a:pt x="1022350" y="215900"/>
                </a:lnTo>
                <a:lnTo>
                  <a:pt x="1016000" y="215900"/>
                </a:lnTo>
                <a:lnTo>
                  <a:pt x="1009650" y="222250"/>
                </a:lnTo>
                <a:lnTo>
                  <a:pt x="1009650" y="241300"/>
                </a:lnTo>
                <a:lnTo>
                  <a:pt x="1009650" y="222250"/>
                </a:lnTo>
                <a:lnTo>
                  <a:pt x="1003300" y="215900"/>
                </a:lnTo>
                <a:lnTo>
                  <a:pt x="1003300" y="209550"/>
                </a:lnTo>
                <a:close/>
              </a:path>
              <a:path w="1346200" h="692150">
                <a:moveTo>
                  <a:pt x="996950" y="349250"/>
                </a:moveTo>
                <a:lnTo>
                  <a:pt x="984250" y="349250"/>
                </a:lnTo>
                <a:lnTo>
                  <a:pt x="984250" y="393700"/>
                </a:lnTo>
                <a:lnTo>
                  <a:pt x="996950" y="393700"/>
                </a:lnTo>
                <a:lnTo>
                  <a:pt x="996950" y="349250"/>
                </a:lnTo>
                <a:close/>
              </a:path>
              <a:path w="1346200" h="692150">
                <a:moveTo>
                  <a:pt x="977900" y="342900"/>
                </a:moveTo>
                <a:lnTo>
                  <a:pt x="971550" y="342900"/>
                </a:lnTo>
                <a:lnTo>
                  <a:pt x="971550" y="349250"/>
                </a:lnTo>
                <a:lnTo>
                  <a:pt x="965200" y="349250"/>
                </a:lnTo>
                <a:lnTo>
                  <a:pt x="965200" y="387350"/>
                </a:lnTo>
                <a:lnTo>
                  <a:pt x="971550" y="387350"/>
                </a:lnTo>
                <a:lnTo>
                  <a:pt x="971550" y="393700"/>
                </a:lnTo>
                <a:lnTo>
                  <a:pt x="977900" y="393700"/>
                </a:lnTo>
                <a:lnTo>
                  <a:pt x="977900" y="342900"/>
                </a:lnTo>
                <a:close/>
              </a:path>
              <a:path w="1346200" h="692150">
                <a:moveTo>
                  <a:pt x="965200" y="361950"/>
                </a:moveTo>
                <a:lnTo>
                  <a:pt x="958850" y="355600"/>
                </a:lnTo>
                <a:lnTo>
                  <a:pt x="958850" y="342900"/>
                </a:lnTo>
                <a:lnTo>
                  <a:pt x="952500" y="342900"/>
                </a:lnTo>
                <a:lnTo>
                  <a:pt x="952500" y="387350"/>
                </a:lnTo>
                <a:lnTo>
                  <a:pt x="965200" y="387350"/>
                </a:lnTo>
                <a:lnTo>
                  <a:pt x="965200" y="361950"/>
                </a:lnTo>
                <a:close/>
              </a:path>
              <a:path w="1346200" h="692150">
                <a:moveTo>
                  <a:pt x="908050" y="374650"/>
                </a:moveTo>
                <a:lnTo>
                  <a:pt x="908050" y="361950"/>
                </a:lnTo>
                <a:lnTo>
                  <a:pt x="914400" y="368300"/>
                </a:lnTo>
                <a:lnTo>
                  <a:pt x="908050" y="342900"/>
                </a:lnTo>
                <a:lnTo>
                  <a:pt x="914400" y="368300"/>
                </a:lnTo>
                <a:lnTo>
                  <a:pt x="914400" y="381000"/>
                </a:lnTo>
                <a:lnTo>
                  <a:pt x="920750" y="387350"/>
                </a:lnTo>
                <a:lnTo>
                  <a:pt x="920750" y="381000"/>
                </a:lnTo>
                <a:lnTo>
                  <a:pt x="927100" y="381000"/>
                </a:lnTo>
                <a:lnTo>
                  <a:pt x="927100" y="374650"/>
                </a:lnTo>
                <a:lnTo>
                  <a:pt x="933450" y="381000"/>
                </a:lnTo>
                <a:lnTo>
                  <a:pt x="927100" y="355600"/>
                </a:lnTo>
                <a:lnTo>
                  <a:pt x="927100" y="349250"/>
                </a:lnTo>
                <a:lnTo>
                  <a:pt x="933450" y="381000"/>
                </a:lnTo>
                <a:lnTo>
                  <a:pt x="933450" y="387350"/>
                </a:lnTo>
                <a:lnTo>
                  <a:pt x="939800" y="387350"/>
                </a:lnTo>
                <a:lnTo>
                  <a:pt x="946150" y="381000"/>
                </a:lnTo>
                <a:lnTo>
                  <a:pt x="946150" y="374650"/>
                </a:lnTo>
                <a:lnTo>
                  <a:pt x="952500" y="387350"/>
                </a:lnTo>
                <a:lnTo>
                  <a:pt x="946150" y="355600"/>
                </a:lnTo>
                <a:lnTo>
                  <a:pt x="946150" y="349250"/>
                </a:lnTo>
                <a:lnTo>
                  <a:pt x="946150" y="355600"/>
                </a:lnTo>
                <a:lnTo>
                  <a:pt x="952500" y="387350"/>
                </a:lnTo>
                <a:lnTo>
                  <a:pt x="946150" y="342900"/>
                </a:lnTo>
                <a:lnTo>
                  <a:pt x="946150" y="368300"/>
                </a:lnTo>
                <a:lnTo>
                  <a:pt x="946150" y="342900"/>
                </a:lnTo>
                <a:lnTo>
                  <a:pt x="939800" y="342900"/>
                </a:lnTo>
                <a:lnTo>
                  <a:pt x="939800" y="336550"/>
                </a:lnTo>
                <a:lnTo>
                  <a:pt x="933450" y="336550"/>
                </a:lnTo>
                <a:lnTo>
                  <a:pt x="933450" y="342900"/>
                </a:lnTo>
                <a:lnTo>
                  <a:pt x="927100" y="342900"/>
                </a:lnTo>
                <a:lnTo>
                  <a:pt x="927100" y="336550"/>
                </a:lnTo>
                <a:lnTo>
                  <a:pt x="927100" y="368300"/>
                </a:lnTo>
                <a:lnTo>
                  <a:pt x="927100" y="336550"/>
                </a:lnTo>
                <a:lnTo>
                  <a:pt x="908050" y="336550"/>
                </a:lnTo>
                <a:lnTo>
                  <a:pt x="908050" y="355600"/>
                </a:lnTo>
                <a:lnTo>
                  <a:pt x="908050" y="336550"/>
                </a:lnTo>
                <a:lnTo>
                  <a:pt x="901700" y="336550"/>
                </a:lnTo>
                <a:lnTo>
                  <a:pt x="901700" y="330200"/>
                </a:lnTo>
                <a:lnTo>
                  <a:pt x="895350" y="330200"/>
                </a:lnTo>
                <a:lnTo>
                  <a:pt x="895350" y="336550"/>
                </a:lnTo>
                <a:lnTo>
                  <a:pt x="901700" y="381000"/>
                </a:lnTo>
                <a:lnTo>
                  <a:pt x="908050" y="381000"/>
                </a:lnTo>
                <a:lnTo>
                  <a:pt x="908050" y="374650"/>
                </a:lnTo>
                <a:close/>
              </a:path>
              <a:path w="1346200" h="692150">
                <a:moveTo>
                  <a:pt x="857250" y="374650"/>
                </a:moveTo>
                <a:lnTo>
                  <a:pt x="863600" y="374650"/>
                </a:lnTo>
                <a:lnTo>
                  <a:pt x="869950" y="368300"/>
                </a:lnTo>
                <a:lnTo>
                  <a:pt x="869950" y="374650"/>
                </a:lnTo>
                <a:lnTo>
                  <a:pt x="876300" y="374650"/>
                </a:lnTo>
                <a:lnTo>
                  <a:pt x="869950" y="349250"/>
                </a:lnTo>
                <a:lnTo>
                  <a:pt x="876300" y="374650"/>
                </a:lnTo>
                <a:lnTo>
                  <a:pt x="876300" y="381000"/>
                </a:lnTo>
                <a:lnTo>
                  <a:pt x="882650" y="381000"/>
                </a:lnTo>
                <a:lnTo>
                  <a:pt x="882650" y="374650"/>
                </a:lnTo>
                <a:lnTo>
                  <a:pt x="889000" y="374650"/>
                </a:lnTo>
                <a:lnTo>
                  <a:pt x="889000" y="368300"/>
                </a:lnTo>
                <a:lnTo>
                  <a:pt x="895350" y="374650"/>
                </a:lnTo>
                <a:lnTo>
                  <a:pt x="889000" y="349250"/>
                </a:lnTo>
                <a:lnTo>
                  <a:pt x="889000" y="342900"/>
                </a:lnTo>
                <a:lnTo>
                  <a:pt x="889000" y="349250"/>
                </a:lnTo>
                <a:lnTo>
                  <a:pt x="895350" y="374650"/>
                </a:lnTo>
                <a:lnTo>
                  <a:pt x="895350" y="381000"/>
                </a:lnTo>
                <a:lnTo>
                  <a:pt x="901700" y="381000"/>
                </a:lnTo>
                <a:lnTo>
                  <a:pt x="895350" y="336550"/>
                </a:lnTo>
                <a:lnTo>
                  <a:pt x="889000" y="336550"/>
                </a:lnTo>
                <a:lnTo>
                  <a:pt x="889000" y="361950"/>
                </a:lnTo>
                <a:lnTo>
                  <a:pt x="889000" y="336550"/>
                </a:lnTo>
                <a:lnTo>
                  <a:pt x="882650" y="330200"/>
                </a:lnTo>
                <a:lnTo>
                  <a:pt x="882650" y="323850"/>
                </a:lnTo>
                <a:lnTo>
                  <a:pt x="876300" y="323850"/>
                </a:lnTo>
                <a:lnTo>
                  <a:pt x="876300" y="330200"/>
                </a:lnTo>
                <a:lnTo>
                  <a:pt x="869950" y="330200"/>
                </a:lnTo>
                <a:lnTo>
                  <a:pt x="869950" y="361950"/>
                </a:lnTo>
                <a:lnTo>
                  <a:pt x="869950" y="342900"/>
                </a:lnTo>
                <a:lnTo>
                  <a:pt x="863600" y="336550"/>
                </a:lnTo>
                <a:lnTo>
                  <a:pt x="863600" y="323850"/>
                </a:lnTo>
                <a:lnTo>
                  <a:pt x="850900" y="323850"/>
                </a:lnTo>
                <a:lnTo>
                  <a:pt x="850900" y="374650"/>
                </a:lnTo>
                <a:lnTo>
                  <a:pt x="857250" y="374650"/>
                </a:lnTo>
                <a:close/>
              </a:path>
              <a:path w="1346200" h="692150">
                <a:moveTo>
                  <a:pt x="844550" y="317500"/>
                </a:moveTo>
                <a:lnTo>
                  <a:pt x="831850" y="317500"/>
                </a:lnTo>
                <a:lnTo>
                  <a:pt x="831850" y="368300"/>
                </a:lnTo>
                <a:lnTo>
                  <a:pt x="838200" y="374650"/>
                </a:lnTo>
                <a:lnTo>
                  <a:pt x="844550" y="374650"/>
                </a:lnTo>
                <a:lnTo>
                  <a:pt x="844550" y="317500"/>
                </a:lnTo>
                <a:close/>
              </a:path>
              <a:path w="1346200" h="692150">
                <a:moveTo>
                  <a:pt x="819150" y="311150"/>
                </a:moveTo>
                <a:lnTo>
                  <a:pt x="812800" y="311150"/>
                </a:lnTo>
                <a:lnTo>
                  <a:pt x="812800" y="317500"/>
                </a:lnTo>
                <a:lnTo>
                  <a:pt x="806450" y="317500"/>
                </a:lnTo>
                <a:lnTo>
                  <a:pt x="806450" y="361950"/>
                </a:lnTo>
                <a:lnTo>
                  <a:pt x="812800" y="361950"/>
                </a:lnTo>
                <a:lnTo>
                  <a:pt x="812800" y="368300"/>
                </a:lnTo>
                <a:lnTo>
                  <a:pt x="825500" y="368300"/>
                </a:lnTo>
                <a:lnTo>
                  <a:pt x="825500" y="317500"/>
                </a:lnTo>
                <a:lnTo>
                  <a:pt x="819150" y="317500"/>
                </a:lnTo>
                <a:lnTo>
                  <a:pt x="819150" y="311150"/>
                </a:lnTo>
                <a:close/>
              </a:path>
              <a:path w="1346200" h="692150">
                <a:moveTo>
                  <a:pt x="793750" y="361950"/>
                </a:moveTo>
                <a:lnTo>
                  <a:pt x="800100" y="368300"/>
                </a:lnTo>
                <a:lnTo>
                  <a:pt x="800100" y="361950"/>
                </a:lnTo>
                <a:lnTo>
                  <a:pt x="806450" y="361950"/>
                </a:lnTo>
                <a:lnTo>
                  <a:pt x="806450" y="330200"/>
                </a:lnTo>
                <a:lnTo>
                  <a:pt x="800100" y="323850"/>
                </a:lnTo>
                <a:lnTo>
                  <a:pt x="800100" y="311150"/>
                </a:lnTo>
                <a:lnTo>
                  <a:pt x="787400" y="311150"/>
                </a:lnTo>
                <a:lnTo>
                  <a:pt x="787400" y="361950"/>
                </a:lnTo>
                <a:lnTo>
                  <a:pt x="793750" y="361950"/>
                </a:lnTo>
                <a:close/>
              </a:path>
              <a:path w="1346200" h="692150">
                <a:moveTo>
                  <a:pt x="781050" y="311150"/>
                </a:moveTo>
                <a:lnTo>
                  <a:pt x="774700" y="304800"/>
                </a:lnTo>
                <a:lnTo>
                  <a:pt x="762000" y="304800"/>
                </a:lnTo>
                <a:lnTo>
                  <a:pt x="762000" y="355600"/>
                </a:lnTo>
                <a:lnTo>
                  <a:pt x="768350" y="355600"/>
                </a:lnTo>
                <a:lnTo>
                  <a:pt x="768350" y="361950"/>
                </a:lnTo>
                <a:lnTo>
                  <a:pt x="781050" y="361950"/>
                </a:lnTo>
                <a:lnTo>
                  <a:pt x="781050" y="311150"/>
                </a:lnTo>
                <a:close/>
              </a:path>
              <a:path w="1346200" h="692150">
                <a:moveTo>
                  <a:pt x="749300" y="298450"/>
                </a:moveTo>
                <a:lnTo>
                  <a:pt x="742950" y="298450"/>
                </a:lnTo>
                <a:lnTo>
                  <a:pt x="742950" y="304800"/>
                </a:lnTo>
                <a:lnTo>
                  <a:pt x="749300" y="355600"/>
                </a:lnTo>
                <a:lnTo>
                  <a:pt x="755650" y="355600"/>
                </a:lnTo>
                <a:lnTo>
                  <a:pt x="755650" y="304800"/>
                </a:lnTo>
                <a:lnTo>
                  <a:pt x="749300" y="304800"/>
                </a:lnTo>
                <a:lnTo>
                  <a:pt x="749300" y="298450"/>
                </a:lnTo>
                <a:close/>
              </a:path>
              <a:path w="1346200" h="692150">
                <a:moveTo>
                  <a:pt x="692150" y="336550"/>
                </a:moveTo>
                <a:lnTo>
                  <a:pt x="692150" y="349250"/>
                </a:lnTo>
                <a:lnTo>
                  <a:pt x="704850" y="349250"/>
                </a:lnTo>
                <a:lnTo>
                  <a:pt x="711200" y="342900"/>
                </a:lnTo>
                <a:lnTo>
                  <a:pt x="711200" y="317500"/>
                </a:lnTo>
                <a:lnTo>
                  <a:pt x="717550" y="323850"/>
                </a:lnTo>
                <a:lnTo>
                  <a:pt x="717550" y="355600"/>
                </a:lnTo>
                <a:lnTo>
                  <a:pt x="730250" y="355600"/>
                </a:lnTo>
                <a:lnTo>
                  <a:pt x="730250" y="349250"/>
                </a:lnTo>
                <a:lnTo>
                  <a:pt x="736600" y="342900"/>
                </a:lnTo>
                <a:lnTo>
                  <a:pt x="736600" y="336550"/>
                </a:lnTo>
                <a:lnTo>
                  <a:pt x="736600" y="349250"/>
                </a:lnTo>
                <a:lnTo>
                  <a:pt x="742950" y="349250"/>
                </a:lnTo>
                <a:lnTo>
                  <a:pt x="742950" y="355600"/>
                </a:lnTo>
                <a:lnTo>
                  <a:pt x="749300" y="355600"/>
                </a:lnTo>
                <a:lnTo>
                  <a:pt x="742950" y="304800"/>
                </a:lnTo>
                <a:lnTo>
                  <a:pt x="736600" y="304800"/>
                </a:lnTo>
                <a:lnTo>
                  <a:pt x="736600" y="330200"/>
                </a:lnTo>
                <a:lnTo>
                  <a:pt x="730250" y="330200"/>
                </a:lnTo>
                <a:lnTo>
                  <a:pt x="730250" y="298450"/>
                </a:lnTo>
                <a:lnTo>
                  <a:pt x="717550" y="298450"/>
                </a:lnTo>
                <a:lnTo>
                  <a:pt x="711200" y="304800"/>
                </a:lnTo>
                <a:lnTo>
                  <a:pt x="711200" y="311150"/>
                </a:lnTo>
                <a:lnTo>
                  <a:pt x="704850" y="304800"/>
                </a:lnTo>
                <a:lnTo>
                  <a:pt x="704850" y="292100"/>
                </a:lnTo>
                <a:lnTo>
                  <a:pt x="692150" y="292100"/>
                </a:lnTo>
                <a:lnTo>
                  <a:pt x="692150" y="298450"/>
                </a:lnTo>
                <a:lnTo>
                  <a:pt x="685800" y="298450"/>
                </a:lnTo>
                <a:lnTo>
                  <a:pt x="685800" y="330200"/>
                </a:lnTo>
                <a:lnTo>
                  <a:pt x="692150" y="336550"/>
                </a:lnTo>
                <a:close/>
              </a:path>
              <a:path w="1346200" h="692150">
                <a:moveTo>
                  <a:pt x="666750" y="292100"/>
                </a:moveTo>
                <a:lnTo>
                  <a:pt x="660400" y="292100"/>
                </a:lnTo>
                <a:lnTo>
                  <a:pt x="660400" y="336550"/>
                </a:lnTo>
                <a:lnTo>
                  <a:pt x="666750" y="342900"/>
                </a:lnTo>
                <a:lnTo>
                  <a:pt x="673100" y="349250"/>
                </a:lnTo>
                <a:lnTo>
                  <a:pt x="679450" y="342900"/>
                </a:lnTo>
                <a:lnTo>
                  <a:pt x="685800" y="336550"/>
                </a:lnTo>
                <a:lnTo>
                  <a:pt x="685800" y="330200"/>
                </a:lnTo>
                <a:lnTo>
                  <a:pt x="679450" y="323850"/>
                </a:lnTo>
                <a:lnTo>
                  <a:pt x="679450" y="285750"/>
                </a:lnTo>
                <a:lnTo>
                  <a:pt x="666750" y="285750"/>
                </a:lnTo>
                <a:lnTo>
                  <a:pt x="666750" y="292100"/>
                </a:lnTo>
                <a:close/>
              </a:path>
              <a:path w="1346200" h="692150">
                <a:moveTo>
                  <a:pt x="654050" y="285750"/>
                </a:moveTo>
                <a:lnTo>
                  <a:pt x="647700" y="279400"/>
                </a:lnTo>
                <a:lnTo>
                  <a:pt x="635000" y="279400"/>
                </a:lnTo>
                <a:lnTo>
                  <a:pt x="635000" y="336550"/>
                </a:lnTo>
                <a:lnTo>
                  <a:pt x="641350" y="336550"/>
                </a:lnTo>
                <a:lnTo>
                  <a:pt x="641350" y="342900"/>
                </a:lnTo>
                <a:lnTo>
                  <a:pt x="654050" y="342900"/>
                </a:lnTo>
                <a:lnTo>
                  <a:pt x="654050" y="285750"/>
                </a:lnTo>
                <a:close/>
              </a:path>
              <a:path w="1346200" h="692150">
                <a:moveTo>
                  <a:pt x="584200" y="330200"/>
                </a:moveTo>
                <a:lnTo>
                  <a:pt x="590550" y="336550"/>
                </a:lnTo>
                <a:lnTo>
                  <a:pt x="590550" y="330200"/>
                </a:lnTo>
                <a:lnTo>
                  <a:pt x="596900" y="330200"/>
                </a:lnTo>
                <a:lnTo>
                  <a:pt x="596900" y="273050"/>
                </a:lnTo>
                <a:lnTo>
                  <a:pt x="590550" y="266700"/>
                </a:lnTo>
                <a:lnTo>
                  <a:pt x="584200" y="266700"/>
                </a:lnTo>
                <a:lnTo>
                  <a:pt x="577850" y="273050"/>
                </a:lnTo>
                <a:lnTo>
                  <a:pt x="577850" y="330200"/>
                </a:lnTo>
                <a:lnTo>
                  <a:pt x="584200" y="330200"/>
                </a:lnTo>
                <a:close/>
              </a:path>
              <a:path w="1346200" h="692150">
                <a:moveTo>
                  <a:pt x="571500" y="292100"/>
                </a:moveTo>
                <a:lnTo>
                  <a:pt x="565150" y="285750"/>
                </a:lnTo>
                <a:lnTo>
                  <a:pt x="565150" y="266700"/>
                </a:lnTo>
                <a:lnTo>
                  <a:pt x="558800" y="260350"/>
                </a:lnTo>
                <a:lnTo>
                  <a:pt x="552450" y="260350"/>
                </a:lnTo>
                <a:lnTo>
                  <a:pt x="546100" y="266700"/>
                </a:lnTo>
                <a:lnTo>
                  <a:pt x="546100" y="323850"/>
                </a:lnTo>
                <a:lnTo>
                  <a:pt x="552450" y="323850"/>
                </a:lnTo>
                <a:lnTo>
                  <a:pt x="552450" y="330200"/>
                </a:lnTo>
                <a:lnTo>
                  <a:pt x="565150" y="330200"/>
                </a:lnTo>
                <a:lnTo>
                  <a:pt x="565150" y="323850"/>
                </a:lnTo>
                <a:lnTo>
                  <a:pt x="571500" y="317500"/>
                </a:lnTo>
                <a:lnTo>
                  <a:pt x="571500" y="292100"/>
                </a:lnTo>
                <a:close/>
              </a:path>
              <a:path w="1346200" h="692150">
                <a:moveTo>
                  <a:pt x="539750" y="279400"/>
                </a:moveTo>
                <a:lnTo>
                  <a:pt x="533400" y="266700"/>
                </a:lnTo>
                <a:lnTo>
                  <a:pt x="533400" y="260350"/>
                </a:lnTo>
                <a:lnTo>
                  <a:pt x="527050" y="254000"/>
                </a:lnTo>
                <a:lnTo>
                  <a:pt x="520700" y="254000"/>
                </a:lnTo>
                <a:lnTo>
                  <a:pt x="514350" y="260350"/>
                </a:lnTo>
                <a:lnTo>
                  <a:pt x="514350" y="317500"/>
                </a:lnTo>
                <a:lnTo>
                  <a:pt x="520700" y="317500"/>
                </a:lnTo>
                <a:lnTo>
                  <a:pt x="520700" y="323850"/>
                </a:lnTo>
                <a:lnTo>
                  <a:pt x="533400" y="323850"/>
                </a:lnTo>
                <a:lnTo>
                  <a:pt x="533400" y="317500"/>
                </a:lnTo>
                <a:lnTo>
                  <a:pt x="539750" y="311150"/>
                </a:lnTo>
                <a:lnTo>
                  <a:pt x="539750" y="279400"/>
                </a:lnTo>
                <a:close/>
              </a:path>
              <a:path w="1346200" h="692150">
                <a:moveTo>
                  <a:pt x="488950" y="317500"/>
                </a:moveTo>
                <a:lnTo>
                  <a:pt x="501650" y="317500"/>
                </a:lnTo>
                <a:lnTo>
                  <a:pt x="501650" y="254000"/>
                </a:lnTo>
                <a:lnTo>
                  <a:pt x="495300" y="254000"/>
                </a:lnTo>
                <a:lnTo>
                  <a:pt x="495300" y="247650"/>
                </a:lnTo>
                <a:lnTo>
                  <a:pt x="482600" y="247650"/>
                </a:lnTo>
                <a:lnTo>
                  <a:pt x="482600" y="317500"/>
                </a:lnTo>
                <a:lnTo>
                  <a:pt x="488950" y="317500"/>
                </a:lnTo>
                <a:close/>
              </a:path>
              <a:path w="1346200" h="692150">
                <a:moveTo>
                  <a:pt x="450850" y="247650"/>
                </a:moveTo>
                <a:lnTo>
                  <a:pt x="444500" y="247650"/>
                </a:lnTo>
                <a:lnTo>
                  <a:pt x="444500" y="304800"/>
                </a:lnTo>
                <a:lnTo>
                  <a:pt x="450850" y="311150"/>
                </a:lnTo>
                <a:lnTo>
                  <a:pt x="469900" y="311150"/>
                </a:lnTo>
                <a:lnTo>
                  <a:pt x="469900" y="247650"/>
                </a:lnTo>
                <a:lnTo>
                  <a:pt x="463550" y="247650"/>
                </a:lnTo>
                <a:lnTo>
                  <a:pt x="463550" y="241300"/>
                </a:lnTo>
                <a:lnTo>
                  <a:pt x="450850" y="241300"/>
                </a:lnTo>
                <a:lnTo>
                  <a:pt x="450850" y="247650"/>
                </a:lnTo>
                <a:close/>
              </a:path>
              <a:path w="1346200" h="692150">
                <a:moveTo>
                  <a:pt x="412750" y="241300"/>
                </a:moveTo>
                <a:lnTo>
                  <a:pt x="406400" y="241300"/>
                </a:lnTo>
                <a:lnTo>
                  <a:pt x="406400" y="298450"/>
                </a:lnTo>
                <a:lnTo>
                  <a:pt x="412750" y="304800"/>
                </a:lnTo>
                <a:lnTo>
                  <a:pt x="431800" y="304800"/>
                </a:lnTo>
                <a:lnTo>
                  <a:pt x="431800" y="241300"/>
                </a:lnTo>
                <a:lnTo>
                  <a:pt x="425450" y="241300"/>
                </a:lnTo>
                <a:lnTo>
                  <a:pt x="425450" y="234950"/>
                </a:lnTo>
                <a:lnTo>
                  <a:pt x="412750" y="234950"/>
                </a:lnTo>
                <a:lnTo>
                  <a:pt x="412750" y="241300"/>
                </a:lnTo>
                <a:close/>
              </a:path>
              <a:path w="1346200" h="692150">
                <a:moveTo>
                  <a:pt x="374650" y="298450"/>
                </a:moveTo>
                <a:lnTo>
                  <a:pt x="393700" y="298450"/>
                </a:lnTo>
                <a:lnTo>
                  <a:pt x="393700" y="234950"/>
                </a:lnTo>
                <a:lnTo>
                  <a:pt x="387350" y="228600"/>
                </a:lnTo>
                <a:lnTo>
                  <a:pt x="374650" y="228600"/>
                </a:lnTo>
                <a:lnTo>
                  <a:pt x="368300" y="234950"/>
                </a:lnTo>
                <a:lnTo>
                  <a:pt x="368300" y="298450"/>
                </a:lnTo>
                <a:lnTo>
                  <a:pt x="374650" y="298450"/>
                </a:lnTo>
                <a:close/>
              </a:path>
              <a:path w="1346200" h="692150">
                <a:moveTo>
                  <a:pt x="342900" y="215900"/>
                </a:moveTo>
                <a:lnTo>
                  <a:pt x="336550" y="215900"/>
                </a:lnTo>
                <a:lnTo>
                  <a:pt x="336550" y="222250"/>
                </a:lnTo>
                <a:lnTo>
                  <a:pt x="330200" y="222250"/>
                </a:lnTo>
                <a:lnTo>
                  <a:pt x="330200" y="228600"/>
                </a:lnTo>
                <a:lnTo>
                  <a:pt x="323850" y="234950"/>
                </a:lnTo>
                <a:lnTo>
                  <a:pt x="330200" y="241300"/>
                </a:lnTo>
                <a:lnTo>
                  <a:pt x="330200" y="247650"/>
                </a:lnTo>
                <a:lnTo>
                  <a:pt x="323850" y="254000"/>
                </a:lnTo>
                <a:lnTo>
                  <a:pt x="323850" y="273050"/>
                </a:lnTo>
                <a:lnTo>
                  <a:pt x="330200" y="279400"/>
                </a:lnTo>
                <a:lnTo>
                  <a:pt x="330200" y="292100"/>
                </a:lnTo>
                <a:lnTo>
                  <a:pt x="349250" y="292100"/>
                </a:lnTo>
                <a:lnTo>
                  <a:pt x="355600" y="285750"/>
                </a:lnTo>
                <a:lnTo>
                  <a:pt x="355600" y="228600"/>
                </a:lnTo>
                <a:lnTo>
                  <a:pt x="349250" y="222250"/>
                </a:lnTo>
                <a:lnTo>
                  <a:pt x="342900" y="222250"/>
                </a:lnTo>
                <a:lnTo>
                  <a:pt x="342900" y="215900"/>
                </a:lnTo>
                <a:close/>
              </a:path>
              <a:path w="1346200" h="692150">
                <a:moveTo>
                  <a:pt x="1327150" y="368300"/>
                </a:moveTo>
                <a:lnTo>
                  <a:pt x="1320800" y="361950"/>
                </a:lnTo>
                <a:lnTo>
                  <a:pt x="1320800" y="393700"/>
                </a:lnTo>
                <a:lnTo>
                  <a:pt x="1327150" y="393700"/>
                </a:lnTo>
                <a:lnTo>
                  <a:pt x="1327150" y="374650"/>
                </a:lnTo>
                <a:lnTo>
                  <a:pt x="1333500" y="381000"/>
                </a:lnTo>
                <a:lnTo>
                  <a:pt x="1333500" y="368300"/>
                </a:lnTo>
                <a:lnTo>
                  <a:pt x="1327150" y="368300"/>
                </a:lnTo>
                <a:close/>
              </a:path>
              <a:path w="1346200" h="692150">
                <a:moveTo>
                  <a:pt x="1333500" y="469900"/>
                </a:moveTo>
                <a:lnTo>
                  <a:pt x="1327150" y="469900"/>
                </a:lnTo>
                <a:lnTo>
                  <a:pt x="1327150" y="476250"/>
                </a:lnTo>
                <a:lnTo>
                  <a:pt x="1333500" y="501650"/>
                </a:lnTo>
                <a:lnTo>
                  <a:pt x="1333500" y="469900"/>
                </a:lnTo>
                <a:close/>
              </a:path>
              <a:path w="1346200" h="692150">
                <a:moveTo>
                  <a:pt x="1333500" y="387350"/>
                </a:moveTo>
                <a:lnTo>
                  <a:pt x="1333500" y="393700"/>
                </a:lnTo>
                <a:lnTo>
                  <a:pt x="1339850" y="393700"/>
                </a:lnTo>
                <a:lnTo>
                  <a:pt x="1339850" y="387350"/>
                </a:lnTo>
                <a:lnTo>
                  <a:pt x="1333500" y="387350"/>
                </a:lnTo>
                <a:close/>
              </a:path>
              <a:path w="1346200" h="692150">
                <a:moveTo>
                  <a:pt x="1301750" y="330200"/>
                </a:moveTo>
                <a:lnTo>
                  <a:pt x="1308100" y="330200"/>
                </a:lnTo>
                <a:lnTo>
                  <a:pt x="1301750" y="317500"/>
                </a:lnTo>
                <a:lnTo>
                  <a:pt x="1308100" y="330200"/>
                </a:lnTo>
                <a:lnTo>
                  <a:pt x="1308100" y="311150"/>
                </a:lnTo>
                <a:lnTo>
                  <a:pt x="1301750" y="311150"/>
                </a:lnTo>
                <a:lnTo>
                  <a:pt x="1301750" y="330200"/>
                </a:lnTo>
                <a:close/>
              </a:path>
              <a:path w="1346200" h="692150">
                <a:moveTo>
                  <a:pt x="1314450" y="361950"/>
                </a:moveTo>
                <a:lnTo>
                  <a:pt x="1308100" y="361950"/>
                </a:lnTo>
                <a:lnTo>
                  <a:pt x="1308100" y="387350"/>
                </a:lnTo>
                <a:lnTo>
                  <a:pt x="1314450" y="393700"/>
                </a:lnTo>
                <a:lnTo>
                  <a:pt x="1314450" y="361950"/>
                </a:lnTo>
                <a:close/>
              </a:path>
              <a:path w="1346200" h="692150">
                <a:moveTo>
                  <a:pt x="1295400" y="361950"/>
                </a:moveTo>
                <a:lnTo>
                  <a:pt x="1289050" y="361950"/>
                </a:lnTo>
                <a:lnTo>
                  <a:pt x="1289050" y="387350"/>
                </a:lnTo>
                <a:lnTo>
                  <a:pt x="1295400" y="387350"/>
                </a:lnTo>
                <a:lnTo>
                  <a:pt x="1295400" y="368300"/>
                </a:lnTo>
                <a:lnTo>
                  <a:pt x="1301750" y="381000"/>
                </a:lnTo>
                <a:lnTo>
                  <a:pt x="1301750" y="355600"/>
                </a:lnTo>
                <a:lnTo>
                  <a:pt x="1295400" y="355600"/>
                </a:lnTo>
                <a:lnTo>
                  <a:pt x="1295400" y="361950"/>
                </a:lnTo>
                <a:close/>
              </a:path>
              <a:path w="1346200" h="692150">
                <a:moveTo>
                  <a:pt x="1301750" y="584200"/>
                </a:moveTo>
                <a:lnTo>
                  <a:pt x="1295400" y="577850"/>
                </a:lnTo>
                <a:lnTo>
                  <a:pt x="1295400" y="622300"/>
                </a:lnTo>
                <a:lnTo>
                  <a:pt x="1295400" y="615950"/>
                </a:lnTo>
                <a:lnTo>
                  <a:pt x="1301750" y="622300"/>
                </a:lnTo>
                <a:lnTo>
                  <a:pt x="1301750" y="584200"/>
                </a:lnTo>
                <a:close/>
              </a:path>
            </a:pathLst>
          </a:custGeom>
          <a:solidFill>
            <a:srgbClr val="33CBCC"/>
          </a:solidFill>
        </p:spPr>
        <p:txBody>
          <a:bodyPr wrap="square" lIns="0" tIns="0" rIns="0" bIns="0" rtlCol="0">
            <a:noAutofit/>
          </a:bodyPr>
          <a:lstStyle/>
          <a:p>
            <a:endParaRPr/>
          </a:p>
        </p:txBody>
      </p:sp>
      <p:sp>
        <p:nvSpPr>
          <p:cNvPr id="8" name="object 8"/>
          <p:cNvSpPr/>
          <p:nvPr/>
        </p:nvSpPr>
        <p:spPr>
          <a:xfrm>
            <a:off x="20193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9" name="object 9"/>
          <p:cNvSpPr/>
          <p:nvPr/>
        </p:nvSpPr>
        <p:spPr>
          <a:xfrm>
            <a:off x="19558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0" name="object 10"/>
          <p:cNvSpPr/>
          <p:nvPr/>
        </p:nvSpPr>
        <p:spPr>
          <a:xfrm>
            <a:off x="19304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1" name="object 11"/>
          <p:cNvSpPr/>
          <p:nvPr/>
        </p:nvSpPr>
        <p:spPr>
          <a:xfrm>
            <a:off x="1909445" y="1270000"/>
            <a:ext cx="0" cy="6350"/>
          </a:xfrm>
          <a:custGeom>
            <a:avLst/>
            <a:gdLst/>
            <a:ahLst/>
            <a:cxnLst/>
            <a:rect l="l" t="t" r="r" b="b"/>
            <a:pathLst>
              <a:path h="6350">
                <a:moveTo>
                  <a:pt x="0" y="0"/>
                </a:moveTo>
                <a:lnTo>
                  <a:pt x="0" y="6350"/>
                </a:lnTo>
              </a:path>
            </a:pathLst>
          </a:custGeom>
          <a:ln w="7620">
            <a:solidFill>
              <a:srgbClr val="33CBCC"/>
            </a:solidFill>
          </a:ln>
        </p:spPr>
        <p:txBody>
          <a:bodyPr wrap="square" lIns="0" tIns="0" rIns="0" bIns="0" rtlCol="0">
            <a:noAutofit/>
          </a:bodyPr>
          <a:lstStyle/>
          <a:p>
            <a:endParaRPr/>
          </a:p>
        </p:txBody>
      </p:sp>
      <p:sp>
        <p:nvSpPr>
          <p:cNvPr id="12" name="object 12"/>
          <p:cNvSpPr/>
          <p:nvPr/>
        </p:nvSpPr>
        <p:spPr>
          <a:xfrm>
            <a:off x="188595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3" name="object 13"/>
          <p:cNvSpPr/>
          <p:nvPr/>
        </p:nvSpPr>
        <p:spPr>
          <a:xfrm>
            <a:off x="1987550" y="1314450"/>
            <a:ext cx="31750" cy="0"/>
          </a:xfrm>
          <a:custGeom>
            <a:avLst/>
            <a:gdLst/>
            <a:ahLst/>
            <a:cxnLst/>
            <a:rect l="l" t="t" r="r" b="b"/>
            <a:pathLst>
              <a:path w="31750">
                <a:moveTo>
                  <a:pt x="0" y="0"/>
                </a:moveTo>
                <a:lnTo>
                  <a:pt x="31750" y="0"/>
                </a:lnTo>
              </a:path>
            </a:pathLst>
          </a:custGeom>
          <a:ln w="39370">
            <a:solidFill>
              <a:srgbClr val="33CBCC"/>
            </a:solidFill>
          </a:ln>
        </p:spPr>
        <p:txBody>
          <a:bodyPr wrap="square" lIns="0" tIns="0" rIns="0" bIns="0" rtlCol="0">
            <a:noAutofit/>
          </a:bodyPr>
          <a:lstStyle/>
          <a:p>
            <a:endParaRPr/>
          </a:p>
        </p:txBody>
      </p:sp>
      <p:sp>
        <p:nvSpPr>
          <p:cNvPr id="14" name="object 14"/>
          <p:cNvSpPr/>
          <p:nvPr/>
        </p:nvSpPr>
        <p:spPr>
          <a:xfrm>
            <a:off x="2000250" y="135572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5" name="object 15"/>
          <p:cNvSpPr/>
          <p:nvPr/>
        </p:nvSpPr>
        <p:spPr>
          <a:xfrm>
            <a:off x="1409700" y="1323975"/>
            <a:ext cx="88900" cy="0"/>
          </a:xfrm>
          <a:custGeom>
            <a:avLst/>
            <a:gdLst/>
            <a:ahLst/>
            <a:cxnLst/>
            <a:rect l="l" t="t" r="r" b="b"/>
            <a:pathLst>
              <a:path w="88900">
                <a:moveTo>
                  <a:pt x="0" y="0"/>
                </a:moveTo>
                <a:lnTo>
                  <a:pt x="88900" y="0"/>
                </a:lnTo>
              </a:path>
            </a:pathLst>
          </a:custGeom>
          <a:ln w="58419">
            <a:solidFill>
              <a:srgbClr val="33CBCC"/>
            </a:solidFill>
          </a:ln>
        </p:spPr>
        <p:txBody>
          <a:bodyPr wrap="square" lIns="0" tIns="0" rIns="0" bIns="0" rtlCol="0">
            <a:noAutofit/>
          </a:bodyPr>
          <a:lstStyle/>
          <a:p>
            <a:endParaRPr/>
          </a:p>
        </p:txBody>
      </p:sp>
      <p:sp>
        <p:nvSpPr>
          <p:cNvPr id="16" name="object 16"/>
          <p:cNvSpPr/>
          <p:nvPr/>
        </p:nvSpPr>
        <p:spPr>
          <a:xfrm>
            <a:off x="1263650" y="1323975"/>
            <a:ext cx="107950" cy="0"/>
          </a:xfrm>
          <a:custGeom>
            <a:avLst/>
            <a:gdLst/>
            <a:ahLst/>
            <a:cxnLst/>
            <a:rect l="l" t="t" r="r" b="b"/>
            <a:pathLst>
              <a:path w="107950">
                <a:moveTo>
                  <a:pt x="0" y="0"/>
                </a:moveTo>
                <a:lnTo>
                  <a:pt x="107950" y="0"/>
                </a:lnTo>
              </a:path>
            </a:pathLst>
          </a:custGeom>
          <a:ln w="58419">
            <a:solidFill>
              <a:srgbClr val="33CBCC"/>
            </a:solidFill>
          </a:ln>
        </p:spPr>
        <p:txBody>
          <a:bodyPr wrap="square" lIns="0" tIns="0" rIns="0" bIns="0" rtlCol="0">
            <a:noAutofit/>
          </a:bodyPr>
          <a:lstStyle/>
          <a:p>
            <a:endParaRPr/>
          </a:p>
        </p:txBody>
      </p:sp>
      <p:sp>
        <p:nvSpPr>
          <p:cNvPr id="17" name="object 17"/>
          <p:cNvSpPr/>
          <p:nvPr/>
        </p:nvSpPr>
        <p:spPr>
          <a:xfrm>
            <a:off x="774700" y="349250"/>
            <a:ext cx="7143750" cy="4749800"/>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3721100" y="2559050"/>
            <a:ext cx="6197600" cy="464820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774700" y="349250"/>
            <a:ext cx="9144000" cy="1123950"/>
          </a:xfrm>
          <a:prstGeom prst="rect">
            <a:avLst/>
          </a:prstGeom>
        </p:spPr>
        <p:txBody>
          <a:bodyPr wrap="square" lIns="0" tIns="0" rIns="0" bIns="0" rtlCol="0">
            <a:noAutofit/>
          </a:bodyPr>
          <a:lstStyle/>
          <a:p>
            <a:pPr marR="126238" algn="r">
              <a:lnSpc>
                <a:spcPct val="112333"/>
              </a:lnSpc>
              <a:spcBef>
                <a:spcPts val="400"/>
              </a:spcBef>
            </a:pPr>
            <a:r>
              <a:rPr sz="1200" spc="0" dirty="0" smtClean="0">
                <a:solidFill>
                  <a:srgbClr val="6698FE"/>
                </a:solidFill>
                <a:latin typeface="VNI-Helve"/>
                <a:cs typeface="VNI-Helve"/>
              </a:rPr>
              <a:t>12</a:t>
            </a:r>
            <a:endParaRPr sz="1200">
              <a:latin typeface="VNI-Helve"/>
              <a:cs typeface="VNI-Helve"/>
            </a:endParaRPr>
          </a:p>
        </p:txBody>
      </p:sp>
      <p:sp>
        <p:nvSpPr>
          <p:cNvPr id="3" name="object 3"/>
          <p:cNvSpPr txBox="1"/>
          <p:nvPr/>
        </p:nvSpPr>
        <p:spPr>
          <a:xfrm>
            <a:off x="774700" y="1473200"/>
            <a:ext cx="9144000" cy="573405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1885950" y="1133475"/>
            <a:ext cx="762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755650" y="349250"/>
            <a:ext cx="9163050" cy="6858000"/>
          </a:xfrm>
          <a:prstGeom prst="rect">
            <a:avLst/>
          </a:prstGeom>
        </p:spPr>
        <p:txBody>
          <a:bodyPr wrap="square" lIns="0" tIns="0" rIns="0" bIns="0" rtlCol="0">
            <a:noAutofit/>
          </a:bodyPr>
          <a:lstStyle/>
          <a:p>
            <a:pPr marR="126238" algn="r">
              <a:lnSpc>
                <a:spcPct val="112333"/>
              </a:lnSpc>
              <a:spcBef>
                <a:spcPts val="400"/>
              </a:spcBef>
            </a:pPr>
            <a:r>
              <a:rPr sz="1200" spc="0" dirty="0" smtClean="0">
                <a:solidFill>
                  <a:srgbClr val="6698FE"/>
                </a:solidFill>
                <a:latin typeface="VNI-Helve"/>
                <a:cs typeface="VNI-Helve"/>
              </a:rPr>
              <a:t>13</a:t>
            </a:r>
            <a:endParaRPr sz="1200">
              <a:latin typeface="VNI-Helve"/>
              <a:cs typeface="VNI-Helve"/>
            </a:endParaRPr>
          </a:p>
        </p:txBody>
      </p:sp>
      <p:sp>
        <p:nvSpPr>
          <p:cNvPr id="5" name="object 5"/>
          <p:cNvSpPr/>
          <p:nvPr/>
        </p:nvSpPr>
        <p:spPr>
          <a:xfrm>
            <a:off x="774700" y="34925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FEFE"/>
          </a:solidFill>
        </p:spPr>
        <p:txBody>
          <a:bodyPr wrap="square" lIns="0" tIns="0" rIns="0" bIns="0" rtlCol="0">
            <a:noAutofit/>
          </a:bodyPr>
          <a:lstStyle/>
          <a:p>
            <a:endParaRPr/>
          </a:p>
        </p:txBody>
      </p:sp>
      <p:sp>
        <p:nvSpPr>
          <p:cNvPr id="6" name="object 6"/>
          <p:cNvSpPr/>
          <p:nvPr/>
        </p:nvSpPr>
        <p:spPr>
          <a:xfrm>
            <a:off x="774700" y="1457325"/>
            <a:ext cx="9144000" cy="31750"/>
          </a:xfrm>
          <a:custGeom>
            <a:avLst/>
            <a:gdLst/>
            <a:ahLst/>
            <a:cxnLst/>
            <a:rect l="l" t="t" r="r" b="b"/>
            <a:pathLst>
              <a:path w="9144000" h="31750">
                <a:moveTo>
                  <a:pt x="0" y="0"/>
                </a:moveTo>
                <a:lnTo>
                  <a:pt x="9144000" y="0"/>
                </a:lnTo>
                <a:lnTo>
                  <a:pt x="9144000" y="31750"/>
                </a:lnTo>
                <a:lnTo>
                  <a:pt x="0" y="31750"/>
                </a:lnTo>
                <a:lnTo>
                  <a:pt x="0" y="0"/>
                </a:lnTo>
                <a:close/>
              </a:path>
            </a:pathLst>
          </a:custGeom>
          <a:solidFill>
            <a:srgbClr val="FEFE00"/>
          </a:solidFill>
        </p:spPr>
        <p:txBody>
          <a:bodyPr wrap="square" lIns="0" tIns="0" rIns="0" bIns="0" rtlCol="0">
            <a:noAutofit/>
          </a:bodyPr>
          <a:lstStyle/>
          <a:p>
            <a:endParaRPr/>
          </a:p>
        </p:txBody>
      </p:sp>
      <p:sp>
        <p:nvSpPr>
          <p:cNvPr id="7" name="object 7"/>
          <p:cNvSpPr/>
          <p:nvPr/>
        </p:nvSpPr>
        <p:spPr>
          <a:xfrm>
            <a:off x="895350" y="711200"/>
            <a:ext cx="1346200" cy="692150"/>
          </a:xfrm>
          <a:custGeom>
            <a:avLst/>
            <a:gdLst/>
            <a:ahLst/>
            <a:cxnLst/>
            <a:rect l="l" t="t" r="r" b="b"/>
            <a:pathLst>
              <a:path w="1346200" h="692150">
                <a:moveTo>
                  <a:pt x="1289050" y="590550"/>
                </a:moveTo>
                <a:lnTo>
                  <a:pt x="1282700" y="590550"/>
                </a:lnTo>
                <a:lnTo>
                  <a:pt x="1289050" y="622300"/>
                </a:lnTo>
                <a:lnTo>
                  <a:pt x="1295400" y="622300"/>
                </a:lnTo>
                <a:lnTo>
                  <a:pt x="1295400" y="590550"/>
                </a:lnTo>
                <a:lnTo>
                  <a:pt x="1289050" y="590550"/>
                </a:lnTo>
                <a:close/>
              </a:path>
              <a:path w="1346200" h="692150">
                <a:moveTo>
                  <a:pt x="1295400" y="374650"/>
                </a:moveTo>
                <a:lnTo>
                  <a:pt x="1295400" y="381000"/>
                </a:lnTo>
                <a:lnTo>
                  <a:pt x="1301750" y="381000"/>
                </a:lnTo>
                <a:lnTo>
                  <a:pt x="1295400" y="368300"/>
                </a:lnTo>
                <a:lnTo>
                  <a:pt x="1295400" y="374650"/>
                </a:lnTo>
                <a:close/>
              </a:path>
              <a:path w="1346200" h="692150">
                <a:moveTo>
                  <a:pt x="1289050" y="463550"/>
                </a:moveTo>
                <a:lnTo>
                  <a:pt x="1282700" y="463550"/>
                </a:lnTo>
                <a:lnTo>
                  <a:pt x="1289050" y="495300"/>
                </a:lnTo>
                <a:lnTo>
                  <a:pt x="1289050" y="463550"/>
                </a:lnTo>
                <a:close/>
              </a:path>
              <a:path w="1346200" h="692150">
                <a:moveTo>
                  <a:pt x="1289050" y="304800"/>
                </a:moveTo>
                <a:lnTo>
                  <a:pt x="1282700" y="304800"/>
                </a:lnTo>
                <a:lnTo>
                  <a:pt x="1289050" y="330200"/>
                </a:lnTo>
                <a:lnTo>
                  <a:pt x="1289050" y="304800"/>
                </a:lnTo>
                <a:close/>
              </a:path>
              <a:path w="1346200" h="692150">
                <a:moveTo>
                  <a:pt x="1289050" y="330200"/>
                </a:moveTo>
                <a:lnTo>
                  <a:pt x="1282700" y="304800"/>
                </a:lnTo>
                <a:lnTo>
                  <a:pt x="1282700" y="330200"/>
                </a:lnTo>
                <a:lnTo>
                  <a:pt x="1289050" y="330200"/>
                </a:lnTo>
                <a:close/>
              </a:path>
              <a:path w="1346200" h="692150">
                <a:moveTo>
                  <a:pt x="1282700" y="355600"/>
                </a:moveTo>
                <a:lnTo>
                  <a:pt x="1276350" y="349250"/>
                </a:lnTo>
                <a:lnTo>
                  <a:pt x="1282700" y="387350"/>
                </a:lnTo>
                <a:lnTo>
                  <a:pt x="1282700" y="355600"/>
                </a:lnTo>
                <a:close/>
              </a:path>
              <a:path w="1346200" h="692150">
                <a:moveTo>
                  <a:pt x="1282700" y="387350"/>
                </a:moveTo>
                <a:lnTo>
                  <a:pt x="1276350" y="349250"/>
                </a:lnTo>
                <a:lnTo>
                  <a:pt x="1276350" y="387350"/>
                </a:lnTo>
                <a:lnTo>
                  <a:pt x="1282700" y="387350"/>
                </a:lnTo>
                <a:close/>
              </a:path>
              <a:path w="1346200" h="692150">
                <a:moveTo>
                  <a:pt x="1270000" y="349250"/>
                </a:moveTo>
                <a:lnTo>
                  <a:pt x="1263650" y="349250"/>
                </a:lnTo>
                <a:lnTo>
                  <a:pt x="1270000" y="381000"/>
                </a:lnTo>
                <a:lnTo>
                  <a:pt x="1270000" y="349250"/>
                </a:lnTo>
                <a:close/>
              </a:path>
              <a:path w="1346200" h="692150">
                <a:moveTo>
                  <a:pt x="1270000" y="381000"/>
                </a:moveTo>
                <a:lnTo>
                  <a:pt x="1263650" y="349250"/>
                </a:lnTo>
                <a:lnTo>
                  <a:pt x="1263650" y="381000"/>
                </a:lnTo>
                <a:lnTo>
                  <a:pt x="1270000" y="381000"/>
                </a:lnTo>
                <a:close/>
              </a:path>
              <a:path w="1346200" h="692150">
                <a:moveTo>
                  <a:pt x="1250950" y="355600"/>
                </a:moveTo>
                <a:lnTo>
                  <a:pt x="1250950" y="368300"/>
                </a:lnTo>
                <a:lnTo>
                  <a:pt x="1244600" y="368300"/>
                </a:lnTo>
                <a:lnTo>
                  <a:pt x="1244600" y="342900"/>
                </a:lnTo>
                <a:lnTo>
                  <a:pt x="1238250" y="342900"/>
                </a:lnTo>
                <a:lnTo>
                  <a:pt x="1244600" y="374650"/>
                </a:lnTo>
                <a:lnTo>
                  <a:pt x="1250950" y="374650"/>
                </a:lnTo>
                <a:lnTo>
                  <a:pt x="1257300" y="381000"/>
                </a:lnTo>
                <a:lnTo>
                  <a:pt x="1250950" y="355600"/>
                </a:lnTo>
                <a:close/>
              </a:path>
              <a:path w="1346200" h="692150">
                <a:moveTo>
                  <a:pt x="1257300" y="342900"/>
                </a:moveTo>
                <a:lnTo>
                  <a:pt x="1250950" y="342900"/>
                </a:lnTo>
                <a:lnTo>
                  <a:pt x="1257300" y="381000"/>
                </a:lnTo>
                <a:lnTo>
                  <a:pt x="1257300" y="342900"/>
                </a:lnTo>
                <a:close/>
              </a:path>
              <a:path w="1346200" h="692150">
                <a:moveTo>
                  <a:pt x="1250950" y="349250"/>
                </a:moveTo>
                <a:lnTo>
                  <a:pt x="1250950" y="355600"/>
                </a:lnTo>
                <a:lnTo>
                  <a:pt x="1257300" y="381000"/>
                </a:lnTo>
                <a:lnTo>
                  <a:pt x="1250950" y="342900"/>
                </a:lnTo>
                <a:lnTo>
                  <a:pt x="1250950" y="349250"/>
                </a:lnTo>
                <a:close/>
              </a:path>
              <a:path w="1346200" h="692150">
                <a:moveTo>
                  <a:pt x="1244600" y="342900"/>
                </a:moveTo>
                <a:lnTo>
                  <a:pt x="1244600" y="368300"/>
                </a:lnTo>
                <a:lnTo>
                  <a:pt x="1244600" y="342900"/>
                </a:lnTo>
                <a:close/>
              </a:path>
              <a:path w="1346200" h="692150">
                <a:moveTo>
                  <a:pt x="1174750" y="336550"/>
                </a:moveTo>
                <a:lnTo>
                  <a:pt x="1174750" y="361950"/>
                </a:lnTo>
                <a:lnTo>
                  <a:pt x="1181100" y="361950"/>
                </a:lnTo>
                <a:lnTo>
                  <a:pt x="1174750" y="342900"/>
                </a:lnTo>
                <a:lnTo>
                  <a:pt x="1181100" y="361950"/>
                </a:lnTo>
                <a:lnTo>
                  <a:pt x="1174750" y="330200"/>
                </a:lnTo>
                <a:lnTo>
                  <a:pt x="1174750" y="355600"/>
                </a:lnTo>
                <a:lnTo>
                  <a:pt x="1174750" y="336550"/>
                </a:lnTo>
                <a:close/>
              </a:path>
              <a:path w="1346200" h="692150">
                <a:moveTo>
                  <a:pt x="1193800" y="558800"/>
                </a:moveTo>
                <a:lnTo>
                  <a:pt x="1193800" y="565150"/>
                </a:lnTo>
                <a:lnTo>
                  <a:pt x="1200150" y="590550"/>
                </a:lnTo>
                <a:lnTo>
                  <a:pt x="1193800" y="527050"/>
                </a:lnTo>
                <a:lnTo>
                  <a:pt x="1193800" y="520700"/>
                </a:lnTo>
                <a:lnTo>
                  <a:pt x="1187450" y="520700"/>
                </a:lnTo>
                <a:lnTo>
                  <a:pt x="1187450" y="558800"/>
                </a:lnTo>
                <a:lnTo>
                  <a:pt x="1193800" y="558800"/>
                </a:lnTo>
                <a:close/>
              </a:path>
              <a:path w="1346200" h="692150">
                <a:moveTo>
                  <a:pt x="1200150" y="527050"/>
                </a:moveTo>
                <a:lnTo>
                  <a:pt x="1193800" y="527050"/>
                </a:lnTo>
                <a:lnTo>
                  <a:pt x="1200150" y="590550"/>
                </a:lnTo>
                <a:lnTo>
                  <a:pt x="1200150" y="527050"/>
                </a:lnTo>
                <a:close/>
              </a:path>
              <a:path w="1346200" h="692150">
                <a:moveTo>
                  <a:pt x="1200150" y="590550"/>
                </a:moveTo>
                <a:lnTo>
                  <a:pt x="1193800" y="565150"/>
                </a:lnTo>
                <a:lnTo>
                  <a:pt x="1193800" y="584200"/>
                </a:lnTo>
                <a:lnTo>
                  <a:pt x="1200150" y="590550"/>
                </a:lnTo>
                <a:close/>
              </a:path>
              <a:path w="1346200" h="692150">
                <a:moveTo>
                  <a:pt x="1200150" y="628650"/>
                </a:moveTo>
                <a:lnTo>
                  <a:pt x="1193800" y="628650"/>
                </a:lnTo>
                <a:lnTo>
                  <a:pt x="1200150" y="654050"/>
                </a:lnTo>
                <a:lnTo>
                  <a:pt x="1206500" y="654050"/>
                </a:lnTo>
                <a:lnTo>
                  <a:pt x="1206500" y="628650"/>
                </a:lnTo>
                <a:lnTo>
                  <a:pt x="1200150" y="628650"/>
                </a:lnTo>
                <a:close/>
              </a:path>
              <a:path w="1346200" h="692150">
                <a:moveTo>
                  <a:pt x="1200150" y="654050"/>
                </a:moveTo>
                <a:lnTo>
                  <a:pt x="1193800" y="628650"/>
                </a:lnTo>
                <a:lnTo>
                  <a:pt x="1174750" y="628650"/>
                </a:lnTo>
                <a:lnTo>
                  <a:pt x="1174750" y="635000"/>
                </a:lnTo>
                <a:lnTo>
                  <a:pt x="1168400" y="635000"/>
                </a:lnTo>
                <a:lnTo>
                  <a:pt x="1168400" y="641350"/>
                </a:lnTo>
                <a:lnTo>
                  <a:pt x="1200150" y="654050"/>
                </a:lnTo>
                <a:close/>
              </a:path>
              <a:path w="1346200" h="692150">
                <a:moveTo>
                  <a:pt x="1168400" y="330200"/>
                </a:moveTo>
                <a:lnTo>
                  <a:pt x="1168400" y="323850"/>
                </a:lnTo>
                <a:lnTo>
                  <a:pt x="1168400" y="361950"/>
                </a:lnTo>
                <a:lnTo>
                  <a:pt x="1174750" y="361950"/>
                </a:lnTo>
                <a:lnTo>
                  <a:pt x="1174750" y="336550"/>
                </a:lnTo>
                <a:lnTo>
                  <a:pt x="1168400" y="330200"/>
                </a:lnTo>
                <a:close/>
              </a:path>
              <a:path w="1346200" h="692150">
                <a:moveTo>
                  <a:pt x="1162050" y="330200"/>
                </a:moveTo>
                <a:lnTo>
                  <a:pt x="1162050" y="342900"/>
                </a:lnTo>
                <a:lnTo>
                  <a:pt x="1162050" y="336550"/>
                </a:lnTo>
                <a:lnTo>
                  <a:pt x="1155700" y="336550"/>
                </a:lnTo>
                <a:lnTo>
                  <a:pt x="1155700" y="317500"/>
                </a:lnTo>
                <a:lnTo>
                  <a:pt x="1149350" y="317500"/>
                </a:lnTo>
                <a:lnTo>
                  <a:pt x="1155700" y="355600"/>
                </a:lnTo>
                <a:lnTo>
                  <a:pt x="1162050" y="355600"/>
                </a:lnTo>
                <a:lnTo>
                  <a:pt x="1162050" y="349250"/>
                </a:lnTo>
                <a:lnTo>
                  <a:pt x="1168400" y="361950"/>
                </a:lnTo>
                <a:lnTo>
                  <a:pt x="1162050" y="330200"/>
                </a:lnTo>
                <a:close/>
              </a:path>
              <a:path w="1346200" h="692150">
                <a:moveTo>
                  <a:pt x="1162050" y="323850"/>
                </a:moveTo>
                <a:lnTo>
                  <a:pt x="1162050" y="330200"/>
                </a:lnTo>
                <a:lnTo>
                  <a:pt x="1168400" y="361950"/>
                </a:lnTo>
                <a:lnTo>
                  <a:pt x="1168400" y="323850"/>
                </a:lnTo>
                <a:lnTo>
                  <a:pt x="1162050" y="323850"/>
                </a:lnTo>
                <a:close/>
              </a:path>
              <a:path w="1346200" h="692150">
                <a:moveTo>
                  <a:pt x="1155700" y="317500"/>
                </a:moveTo>
                <a:lnTo>
                  <a:pt x="1155700" y="336550"/>
                </a:lnTo>
                <a:lnTo>
                  <a:pt x="1155700" y="317500"/>
                </a:lnTo>
                <a:close/>
              </a:path>
              <a:path w="1346200" h="692150">
                <a:moveTo>
                  <a:pt x="1155700" y="355600"/>
                </a:moveTo>
                <a:lnTo>
                  <a:pt x="1149350" y="317500"/>
                </a:lnTo>
                <a:lnTo>
                  <a:pt x="1149350" y="355600"/>
                </a:lnTo>
                <a:lnTo>
                  <a:pt x="1155700" y="355600"/>
                </a:lnTo>
                <a:close/>
              </a:path>
              <a:path w="1346200" h="692150">
                <a:moveTo>
                  <a:pt x="1143000" y="317500"/>
                </a:moveTo>
                <a:lnTo>
                  <a:pt x="1136650" y="317500"/>
                </a:lnTo>
                <a:lnTo>
                  <a:pt x="1143000" y="355600"/>
                </a:lnTo>
                <a:lnTo>
                  <a:pt x="1143000" y="317500"/>
                </a:lnTo>
                <a:close/>
              </a:path>
              <a:path w="1346200" h="692150">
                <a:moveTo>
                  <a:pt x="1143000" y="355600"/>
                </a:moveTo>
                <a:lnTo>
                  <a:pt x="1136650" y="317500"/>
                </a:lnTo>
                <a:lnTo>
                  <a:pt x="1136650" y="355600"/>
                </a:lnTo>
                <a:lnTo>
                  <a:pt x="1143000" y="355600"/>
                </a:lnTo>
                <a:close/>
              </a:path>
              <a:path w="1346200" h="692150">
                <a:moveTo>
                  <a:pt x="1130300" y="311150"/>
                </a:moveTo>
                <a:lnTo>
                  <a:pt x="1123950" y="311150"/>
                </a:lnTo>
                <a:lnTo>
                  <a:pt x="1130300" y="349250"/>
                </a:lnTo>
                <a:lnTo>
                  <a:pt x="1130300" y="311150"/>
                </a:lnTo>
                <a:close/>
              </a:path>
              <a:path w="1346200" h="692150">
                <a:moveTo>
                  <a:pt x="1130300" y="349250"/>
                </a:moveTo>
                <a:lnTo>
                  <a:pt x="1123950" y="311150"/>
                </a:lnTo>
                <a:lnTo>
                  <a:pt x="1123950" y="349250"/>
                </a:lnTo>
                <a:lnTo>
                  <a:pt x="1130300" y="349250"/>
                </a:lnTo>
                <a:close/>
              </a:path>
              <a:path w="1346200" h="692150">
                <a:moveTo>
                  <a:pt x="1092200" y="304800"/>
                </a:moveTo>
                <a:lnTo>
                  <a:pt x="1098550" y="342900"/>
                </a:lnTo>
                <a:lnTo>
                  <a:pt x="1104900" y="342900"/>
                </a:lnTo>
                <a:lnTo>
                  <a:pt x="1104900" y="336550"/>
                </a:lnTo>
                <a:lnTo>
                  <a:pt x="1111250" y="342900"/>
                </a:lnTo>
                <a:lnTo>
                  <a:pt x="1104900" y="317500"/>
                </a:lnTo>
                <a:lnTo>
                  <a:pt x="1111250" y="342900"/>
                </a:lnTo>
                <a:lnTo>
                  <a:pt x="1117600" y="349250"/>
                </a:lnTo>
                <a:lnTo>
                  <a:pt x="1117600" y="311150"/>
                </a:lnTo>
                <a:lnTo>
                  <a:pt x="1104900" y="311150"/>
                </a:lnTo>
                <a:lnTo>
                  <a:pt x="1104900" y="330200"/>
                </a:lnTo>
                <a:lnTo>
                  <a:pt x="1104900" y="311150"/>
                </a:lnTo>
                <a:lnTo>
                  <a:pt x="1098550" y="304800"/>
                </a:lnTo>
                <a:lnTo>
                  <a:pt x="1092200" y="304800"/>
                </a:lnTo>
                <a:close/>
              </a:path>
              <a:path w="1346200" h="692150">
                <a:moveTo>
                  <a:pt x="1098550" y="342900"/>
                </a:moveTo>
                <a:lnTo>
                  <a:pt x="1092200" y="304800"/>
                </a:lnTo>
                <a:lnTo>
                  <a:pt x="1092200" y="342900"/>
                </a:lnTo>
                <a:lnTo>
                  <a:pt x="1098550" y="342900"/>
                </a:lnTo>
                <a:close/>
              </a:path>
              <a:path w="1346200" h="692150">
                <a:moveTo>
                  <a:pt x="1117600" y="311150"/>
                </a:moveTo>
                <a:lnTo>
                  <a:pt x="1117600" y="336550"/>
                </a:lnTo>
                <a:lnTo>
                  <a:pt x="1117600" y="311150"/>
                </a:lnTo>
                <a:close/>
              </a:path>
              <a:path w="1346200" h="692150">
                <a:moveTo>
                  <a:pt x="1079500" y="298450"/>
                </a:moveTo>
                <a:lnTo>
                  <a:pt x="1085850" y="342900"/>
                </a:lnTo>
                <a:lnTo>
                  <a:pt x="1085850" y="336550"/>
                </a:lnTo>
                <a:lnTo>
                  <a:pt x="1092200" y="336550"/>
                </a:lnTo>
                <a:lnTo>
                  <a:pt x="1092200" y="330200"/>
                </a:lnTo>
                <a:lnTo>
                  <a:pt x="1085850" y="323850"/>
                </a:lnTo>
                <a:lnTo>
                  <a:pt x="1085850" y="298450"/>
                </a:lnTo>
                <a:lnTo>
                  <a:pt x="1079500" y="298450"/>
                </a:lnTo>
                <a:close/>
              </a:path>
              <a:path w="1346200" h="692150">
                <a:moveTo>
                  <a:pt x="1085850" y="298450"/>
                </a:moveTo>
                <a:lnTo>
                  <a:pt x="1085850" y="323850"/>
                </a:lnTo>
                <a:lnTo>
                  <a:pt x="1085850" y="298450"/>
                </a:lnTo>
                <a:close/>
              </a:path>
              <a:path w="1346200" h="692150">
                <a:moveTo>
                  <a:pt x="1085850" y="342900"/>
                </a:moveTo>
                <a:lnTo>
                  <a:pt x="1079500" y="298450"/>
                </a:lnTo>
                <a:lnTo>
                  <a:pt x="1079500" y="342900"/>
                </a:lnTo>
                <a:lnTo>
                  <a:pt x="1085850" y="342900"/>
                </a:lnTo>
                <a:close/>
              </a:path>
              <a:path w="1346200" h="692150">
                <a:moveTo>
                  <a:pt x="1073150" y="298450"/>
                </a:moveTo>
                <a:lnTo>
                  <a:pt x="1066800" y="298450"/>
                </a:lnTo>
                <a:lnTo>
                  <a:pt x="1073150" y="336550"/>
                </a:lnTo>
                <a:lnTo>
                  <a:pt x="1073150" y="298450"/>
                </a:lnTo>
                <a:close/>
              </a:path>
              <a:path w="1346200" h="692150">
                <a:moveTo>
                  <a:pt x="1073150" y="336550"/>
                </a:moveTo>
                <a:lnTo>
                  <a:pt x="1066800" y="298450"/>
                </a:lnTo>
                <a:lnTo>
                  <a:pt x="1060450" y="298450"/>
                </a:lnTo>
                <a:lnTo>
                  <a:pt x="1060450" y="317500"/>
                </a:lnTo>
                <a:lnTo>
                  <a:pt x="1060450" y="298450"/>
                </a:lnTo>
                <a:lnTo>
                  <a:pt x="1060450" y="336550"/>
                </a:lnTo>
                <a:lnTo>
                  <a:pt x="1066800" y="336550"/>
                </a:lnTo>
                <a:lnTo>
                  <a:pt x="1060450" y="330200"/>
                </a:lnTo>
                <a:lnTo>
                  <a:pt x="1060450" y="323850"/>
                </a:lnTo>
                <a:lnTo>
                  <a:pt x="1066800" y="336550"/>
                </a:lnTo>
                <a:lnTo>
                  <a:pt x="1060450" y="304800"/>
                </a:lnTo>
                <a:lnTo>
                  <a:pt x="1066800" y="336550"/>
                </a:lnTo>
                <a:lnTo>
                  <a:pt x="1073150" y="336550"/>
                </a:lnTo>
                <a:close/>
              </a:path>
              <a:path w="1346200" h="692150">
                <a:moveTo>
                  <a:pt x="1054100" y="298450"/>
                </a:moveTo>
                <a:lnTo>
                  <a:pt x="1054100" y="292100"/>
                </a:lnTo>
                <a:lnTo>
                  <a:pt x="1054100" y="336550"/>
                </a:lnTo>
                <a:lnTo>
                  <a:pt x="1060450" y="336550"/>
                </a:lnTo>
                <a:lnTo>
                  <a:pt x="1060450" y="298450"/>
                </a:lnTo>
                <a:lnTo>
                  <a:pt x="1054100" y="298450"/>
                </a:lnTo>
                <a:close/>
              </a:path>
              <a:path w="1346200" h="692150">
                <a:moveTo>
                  <a:pt x="1054100" y="336550"/>
                </a:moveTo>
                <a:lnTo>
                  <a:pt x="1054100" y="292100"/>
                </a:lnTo>
                <a:lnTo>
                  <a:pt x="1047750" y="292100"/>
                </a:lnTo>
                <a:lnTo>
                  <a:pt x="1047750" y="336550"/>
                </a:lnTo>
                <a:lnTo>
                  <a:pt x="1054100" y="336550"/>
                </a:lnTo>
                <a:close/>
              </a:path>
              <a:path w="1346200" h="692150">
                <a:moveTo>
                  <a:pt x="996950" y="292100"/>
                </a:moveTo>
                <a:lnTo>
                  <a:pt x="996950" y="304800"/>
                </a:lnTo>
                <a:lnTo>
                  <a:pt x="996950" y="298450"/>
                </a:lnTo>
                <a:lnTo>
                  <a:pt x="990600" y="292100"/>
                </a:lnTo>
                <a:lnTo>
                  <a:pt x="990600" y="273050"/>
                </a:lnTo>
                <a:lnTo>
                  <a:pt x="984250" y="273050"/>
                </a:lnTo>
                <a:lnTo>
                  <a:pt x="984250" y="279400"/>
                </a:lnTo>
                <a:lnTo>
                  <a:pt x="990600" y="323850"/>
                </a:lnTo>
                <a:lnTo>
                  <a:pt x="990600" y="317500"/>
                </a:lnTo>
                <a:lnTo>
                  <a:pt x="996950" y="317500"/>
                </a:lnTo>
                <a:lnTo>
                  <a:pt x="996950" y="311150"/>
                </a:lnTo>
                <a:lnTo>
                  <a:pt x="1003300" y="323850"/>
                </a:lnTo>
                <a:lnTo>
                  <a:pt x="996950" y="292100"/>
                </a:lnTo>
                <a:close/>
              </a:path>
              <a:path w="1346200" h="692150">
                <a:moveTo>
                  <a:pt x="1009650" y="279400"/>
                </a:moveTo>
                <a:lnTo>
                  <a:pt x="1003300" y="279400"/>
                </a:lnTo>
                <a:lnTo>
                  <a:pt x="1009650" y="323850"/>
                </a:lnTo>
                <a:lnTo>
                  <a:pt x="1009650" y="279400"/>
                </a:lnTo>
                <a:close/>
              </a:path>
              <a:path w="1346200" h="692150">
                <a:moveTo>
                  <a:pt x="1003300" y="323850"/>
                </a:moveTo>
                <a:lnTo>
                  <a:pt x="1009650" y="323850"/>
                </a:lnTo>
                <a:lnTo>
                  <a:pt x="1003300" y="279400"/>
                </a:lnTo>
                <a:lnTo>
                  <a:pt x="996950" y="279400"/>
                </a:lnTo>
                <a:lnTo>
                  <a:pt x="996950" y="292100"/>
                </a:lnTo>
                <a:lnTo>
                  <a:pt x="1003300" y="323850"/>
                </a:lnTo>
                <a:close/>
              </a:path>
              <a:path w="1346200" h="692150">
                <a:moveTo>
                  <a:pt x="996950" y="317500"/>
                </a:moveTo>
                <a:lnTo>
                  <a:pt x="996950" y="323850"/>
                </a:lnTo>
                <a:lnTo>
                  <a:pt x="1003300" y="323850"/>
                </a:lnTo>
                <a:lnTo>
                  <a:pt x="996950" y="311150"/>
                </a:lnTo>
                <a:lnTo>
                  <a:pt x="996950" y="317500"/>
                </a:lnTo>
                <a:close/>
              </a:path>
              <a:path w="1346200" h="692150">
                <a:moveTo>
                  <a:pt x="977900" y="292100"/>
                </a:moveTo>
                <a:lnTo>
                  <a:pt x="984250" y="311150"/>
                </a:lnTo>
                <a:lnTo>
                  <a:pt x="977900" y="279400"/>
                </a:lnTo>
                <a:lnTo>
                  <a:pt x="977900" y="304800"/>
                </a:lnTo>
                <a:lnTo>
                  <a:pt x="977900" y="279400"/>
                </a:lnTo>
                <a:lnTo>
                  <a:pt x="971550" y="273050"/>
                </a:lnTo>
                <a:lnTo>
                  <a:pt x="965200" y="273050"/>
                </a:lnTo>
                <a:lnTo>
                  <a:pt x="965200" y="279400"/>
                </a:lnTo>
                <a:lnTo>
                  <a:pt x="971550" y="317500"/>
                </a:lnTo>
                <a:lnTo>
                  <a:pt x="977900" y="317500"/>
                </a:lnTo>
                <a:lnTo>
                  <a:pt x="977900" y="311150"/>
                </a:lnTo>
                <a:lnTo>
                  <a:pt x="984250" y="311150"/>
                </a:lnTo>
                <a:lnTo>
                  <a:pt x="977900" y="292100"/>
                </a:lnTo>
                <a:lnTo>
                  <a:pt x="977900" y="285750"/>
                </a:lnTo>
                <a:lnTo>
                  <a:pt x="977900" y="292100"/>
                </a:lnTo>
                <a:close/>
              </a:path>
              <a:path w="1346200" h="692150">
                <a:moveTo>
                  <a:pt x="971550" y="317500"/>
                </a:moveTo>
                <a:lnTo>
                  <a:pt x="965200" y="279400"/>
                </a:lnTo>
                <a:lnTo>
                  <a:pt x="965200" y="317500"/>
                </a:lnTo>
                <a:lnTo>
                  <a:pt x="971550" y="317500"/>
                </a:lnTo>
                <a:close/>
              </a:path>
              <a:path w="1346200" h="692150">
                <a:moveTo>
                  <a:pt x="984250" y="311150"/>
                </a:moveTo>
                <a:lnTo>
                  <a:pt x="984250" y="317500"/>
                </a:lnTo>
                <a:lnTo>
                  <a:pt x="990600" y="323850"/>
                </a:lnTo>
                <a:lnTo>
                  <a:pt x="984250" y="279400"/>
                </a:lnTo>
                <a:lnTo>
                  <a:pt x="977900" y="279400"/>
                </a:lnTo>
                <a:lnTo>
                  <a:pt x="984250" y="311150"/>
                </a:lnTo>
                <a:close/>
              </a:path>
              <a:path w="1346200" h="692150">
                <a:moveTo>
                  <a:pt x="990600" y="273050"/>
                </a:moveTo>
                <a:lnTo>
                  <a:pt x="990600" y="292100"/>
                </a:lnTo>
                <a:lnTo>
                  <a:pt x="990600" y="273050"/>
                </a:lnTo>
                <a:close/>
              </a:path>
              <a:path w="1346200" h="692150">
                <a:moveTo>
                  <a:pt x="952500" y="311150"/>
                </a:moveTo>
                <a:lnTo>
                  <a:pt x="952500" y="317500"/>
                </a:lnTo>
                <a:lnTo>
                  <a:pt x="958850" y="311150"/>
                </a:lnTo>
                <a:lnTo>
                  <a:pt x="952500" y="266700"/>
                </a:lnTo>
                <a:lnTo>
                  <a:pt x="946150" y="266700"/>
                </a:lnTo>
                <a:lnTo>
                  <a:pt x="946150" y="311150"/>
                </a:lnTo>
                <a:lnTo>
                  <a:pt x="952500" y="311150"/>
                </a:lnTo>
                <a:close/>
              </a:path>
              <a:path w="1346200" h="692150">
                <a:moveTo>
                  <a:pt x="958850" y="266700"/>
                </a:moveTo>
                <a:lnTo>
                  <a:pt x="952500" y="266700"/>
                </a:lnTo>
                <a:lnTo>
                  <a:pt x="958850" y="311150"/>
                </a:lnTo>
                <a:lnTo>
                  <a:pt x="958850" y="266700"/>
                </a:lnTo>
                <a:close/>
              </a:path>
              <a:path w="1346200" h="692150">
                <a:moveTo>
                  <a:pt x="939800" y="260350"/>
                </a:moveTo>
                <a:lnTo>
                  <a:pt x="933450" y="260350"/>
                </a:lnTo>
                <a:lnTo>
                  <a:pt x="939800" y="311150"/>
                </a:lnTo>
                <a:lnTo>
                  <a:pt x="939800" y="260350"/>
                </a:lnTo>
                <a:close/>
              </a:path>
              <a:path w="1346200" h="692150">
                <a:moveTo>
                  <a:pt x="933450" y="311150"/>
                </a:moveTo>
                <a:lnTo>
                  <a:pt x="939800" y="311150"/>
                </a:lnTo>
                <a:lnTo>
                  <a:pt x="933450" y="260350"/>
                </a:lnTo>
                <a:lnTo>
                  <a:pt x="927100" y="260350"/>
                </a:lnTo>
                <a:lnTo>
                  <a:pt x="927100" y="311150"/>
                </a:lnTo>
                <a:lnTo>
                  <a:pt x="933450" y="311150"/>
                </a:lnTo>
                <a:close/>
              </a:path>
              <a:path w="1346200" h="692150">
                <a:moveTo>
                  <a:pt x="920750" y="190500"/>
                </a:moveTo>
                <a:lnTo>
                  <a:pt x="914400" y="184150"/>
                </a:lnTo>
                <a:lnTo>
                  <a:pt x="920750" y="228600"/>
                </a:lnTo>
                <a:lnTo>
                  <a:pt x="920750" y="190500"/>
                </a:lnTo>
                <a:close/>
              </a:path>
              <a:path w="1346200" h="692150">
                <a:moveTo>
                  <a:pt x="914400" y="184150"/>
                </a:moveTo>
                <a:lnTo>
                  <a:pt x="908050" y="184150"/>
                </a:lnTo>
                <a:lnTo>
                  <a:pt x="914400" y="234950"/>
                </a:lnTo>
                <a:lnTo>
                  <a:pt x="914400" y="228600"/>
                </a:lnTo>
                <a:lnTo>
                  <a:pt x="920750" y="228600"/>
                </a:lnTo>
                <a:lnTo>
                  <a:pt x="914400" y="184150"/>
                </a:lnTo>
                <a:close/>
              </a:path>
              <a:path w="1346200" h="692150">
                <a:moveTo>
                  <a:pt x="914400" y="234950"/>
                </a:moveTo>
                <a:lnTo>
                  <a:pt x="908050" y="184150"/>
                </a:lnTo>
                <a:lnTo>
                  <a:pt x="908050" y="228600"/>
                </a:lnTo>
                <a:lnTo>
                  <a:pt x="914400" y="234950"/>
                </a:lnTo>
                <a:close/>
              </a:path>
              <a:path w="1346200" h="692150">
                <a:moveTo>
                  <a:pt x="920750" y="260350"/>
                </a:moveTo>
                <a:lnTo>
                  <a:pt x="914400" y="260350"/>
                </a:lnTo>
                <a:lnTo>
                  <a:pt x="920750" y="304800"/>
                </a:lnTo>
                <a:lnTo>
                  <a:pt x="920750" y="260350"/>
                </a:lnTo>
                <a:close/>
              </a:path>
              <a:path w="1346200" h="692150">
                <a:moveTo>
                  <a:pt x="914400" y="304800"/>
                </a:moveTo>
                <a:lnTo>
                  <a:pt x="920750" y="304800"/>
                </a:lnTo>
                <a:lnTo>
                  <a:pt x="914400" y="260350"/>
                </a:lnTo>
                <a:lnTo>
                  <a:pt x="908050" y="260350"/>
                </a:lnTo>
                <a:lnTo>
                  <a:pt x="908050" y="304800"/>
                </a:lnTo>
                <a:lnTo>
                  <a:pt x="914400" y="304800"/>
                </a:lnTo>
                <a:close/>
              </a:path>
              <a:path w="1346200" h="692150">
                <a:moveTo>
                  <a:pt x="895350" y="298450"/>
                </a:moveTo>
                <a:lnTo>
                  <a:pt x="895350" y="304800"/>
                </a:lnTo>
                <a:lnTo>
                  <a:pt x="901700" y="304800"/>
                </a:lnTo>
                <a:lnTo>
                  <a:pt x="895350" y="254000"/>
                </a:lnTo>
                <a:lnTo>
                  <a:pt x="889000" y="254000"/>
                </a:lnTo>
                <a:lnTo>
                  <a:pt x="889000" y="298450"/>
                </a:lnTo>
                <a:lnTo>
                  <a:pt x="895350" y="298450"/>
                </a:lnTo>
                <a:close/>
              </a:path>
              <a:path w="1346200" h="692150">
                <a:moveTo>
                  <a:pt x="901700" y="254000"/>
                </a:moveTo>
                <a:lnTo>
                  <a:pt x="895350" y="254000"/>
                </a:lnTo>
                <a:lnTo>
                  <a:pt x="901700" y="304800"/>
                </a:lnTo>
                <a:lnTo>
                  <a:pt x="901700" y="254000"/>
                </a:lnTo>
                <a:close/>
              </a:path>
              <a:path w="1346200" h="692150">
                <a:moveTo>
                  <a:pt x="882650" y="247650"/>
                </a:moveTo>
                <a:lnTo>
                  <a:pt x="876300" y="247650"/>
                </a:lnTo>
                <a:lnTo>
                  <a:pt x="882650" y="298450"/>
                </a:lnTo>
                <a:lnTo>
                  <a:pt x="882650" y="247650"/>
                </a:lnTo>
                <a:close/>
              </a:path>
              <a:path w="1346200" h="692150">
                <a:moveTo>
                  <a:pt x="876300" y="298450"/>
                </a:moveTo>
                <a:lnTo>
                  <a:pt x="882650" y="298450"/>
                </a:lnTo>
                <a:lnTo>
                  <a:pt x="876300" y="247650"/>
                </a:lnTo>
                <a:lnTo>
                  <a:pt x="869950" y="247650"/>
                </a:lnTo>
                <a:lnTo>
                  <a:pt x="869950" y="298450"/>
                </a:lnTo>
                <a:lnTo>
                  <a:pt x="876300" y="298450"/>
                </a:lnTo>
                <a:close/>
              </a:path>
              <a:path w="1346200" h="692150">
                <a:moveTo>
                  <a:pt x="863600" y="247650"/>
                </a:moveTo>
                <a:lnTo>
                  <a:pt x="857250" y="241300"/>
                </a:lnTo>
                <a:lnTo>
                  <a:pt x="863600" y="292100"/>
                </a:lnTo>
                <a:lnTo>
                  <a:pt x="863600" y="247650"/>
                </a:lnTo>
                <a:close/>
              </a:path>
              <a:path w="1346200" h="692150">
                <a:moveTo>
                  <a:pt x="857250" y="292100"/>
                </a:moveTo>
                <a:lnTo>
                  <a:pt x="863600" y="292100"/>
                </a:lnTo>
                <a:lnTo>
                  <a:pt x="857250" y="241300"/>
                </a:lnTo>
                <a:lnTo>
                  <a:pt x="850900" y="241300"/>
                </a:lnTo>
                <a:lnTo>
                  <a:pt x="850900" y="292100"/>
                </a:lnTo>
                <a:lnTo>
                  <a:pt x="857250" y="292100"/>
                </a:lnTo>
                <a:close/>
              </a:path>
              <a:path w="1346200" h="692150">
                <a:moveTo>
                  <a:pt x="831850" y="241300"/>
                </a:moveTo>
                <a:lnTo>
                  <a:pt x="825500" y="241300"/>
                </a:lnTo>
                <a:lnTo>
                  <a:pt x="825500" y="266700"/>
                </a:lnTo>
                <a:lnTo>
                  <a:pt x="825500" y="247650"/>
                </a:lnTo>
                <a:lnTo>
                  <a:pt x="819150" y="241300"/>
                </a:lnTo>
                <a:lnTo>
                  <a:pt x="819150" y="228600"/>
                </a:lnTo>
                <a:lnTo>
                  <a:pt x="812800" y="228600"/>
                </a:lnTo>
                <a:lnTo>
                  <a:pt x="806450" y="234950"/>
                </a:lnTo>
                <a:lnTo>
                  <a:pt x="806450" y="241300"/>
                </a:lnTo>
                <a:lnTo>
                  <a:pt x="812800" y="285750"/>
                </a:lnTo>
                <a:lnTo>
                  <a:pt x="819150" y="285750"/>
                </a:lnTo>
                <a:lnTo>
                  <a:pt x="819150" y="279400"/>
                </a:lnTo>
                <a:lnTo>
                  <a:pt x="825500" y="279400"/>
                </a:lnTo>
                <a:lnTo>
                  <a:pt x="825500" y="273050"/>
                </a:lnTo>
                <a:lnTo>
                  <a:pt x="831850" y="285750"/>
                </a:lnTo>
                <a:lnTo>
                  <a:pt x="825500" y="254000"/>
                </a:lnTo>
                <a:lnTo>
                  <a:pt x="831850" y="285750"/>
                </a:lnTo>
                <a:lnTo>
                  <a:pt x="831850" y="241300"/>
                </a:lnTo>
                <a:close/>
              </a:path>
              <a:path w="1346200" h="692150">
                <a:moveTo>
                  <a:pt x="831850" y="234950"/>
                </a:moveTo>
                <a:lnTo>
                  <a:pt x="838200" y="292100"/>
                </a:lnTo>
                <a:lnTo>
                  <a:pt x="838200" y="285750"/>
                </a:lnTo>
                <a:lnTo>
                  <a:pt x="844550" y="285750"/>
                </a:lnTo>
                <a:lnTo>
                  <a:pt x="844550" y="241300"/>
                </a:lnTo>
                <a:lnTo>
                  <a:pt x="838200" y="241300"/>
                </a:lnTo>
                <a:lnTo>
                  <a:pt x="838200" y="234950"/>
                </a:lnTo>
                <a:lnTo>
                  <a:pt x="831850" y="234950"/>
                </a:lnTo>
                <a:close/>
              </a:path>
              <a:path w="1346200" h="692150">
                <a:moveTo>
                  <a:pt x="838200" y="292100"/>
                </a:moveTo>
                <a:lnTo>
                  <a:pt x="831850" y="234950"/>
                </a:lnTo>
                <a:lnTo>
                  <a:pt x="831850" y="292100"/>
                </a:lnTo>
                <a:lnTo>
                  <a:pt x="838200" y="292100"/>
                </a:lnTo>
                <a:close/>
              </a:path>
              <a:path w="1346200" h="692150">
                <a:moveTo>
                  <a:pt x="844550" y="241300"/>
                </a:moveTo>
                <a:lnTo>
                  <a:pt x="844550" y="273050"/>
                </a:lnTo>
                <a:lnTo>
                  <a:pt x="844550" y="241300"/>
                </a:lnTo>
                <a:close/>
              </a:path>
              <a:path w="1346200" h="692150">
                <a:moveTo>
                  <a:pt x="812800" y="285750"/>
                </a:moveTo>
                <a:lnTo>
                  <a:pt x="806450" y="241300"/>
                </a:lnTo>
                <a:lnTo>
                  <a:pt x="806450" y="285750"/>
                </a:lnTo>
                <a:lnTo>
                  <a:pt x="812800" y="285750"/>
                </a:lnTo>
                <a:close/>
              </a:path>
              <a:path w="1346200" h="692150">
                <a:moveTo>
                  <a:pt x="793750" y="228600"/>
                </a:moveTo>
                <a:lnTo>
                  <a:pt x="793750" y="222250"/>
                </a:lnTo>
                <a:lnTo>
                  <a:pt x="787400" y="228600"/>
                </a:lnTo>
                <a:lnTo>
                  <a:pt x="781050" y="228600"/>
                </a:lnTo>
                <a:lnTo>
                  <a:pt x="781050" y="247650"/>
                </a:lnTo>
                <a:lnTo>
                  <a:pt x="781050" y="228600"/>
                </a:lnTo>
                <a:lnTo>
                  <a:pt x="781050" y="273050"/>
                </a:lnTo>
                <a:lnTo>
                  <a:pt x="787400" y="273050"/>
                </a:lnTo>
                <a:lnTo>
                  <a:pt x="781050" y="260350"/>
                </a:lnTo>
                <a:lnTo>
                  <a:pt x="781050" y="254000"/>
                </a:lnTo>
                <a:lnTo>
                  <a:pt x="787400" y="273050"/>
                </a:lnTo>
                <a:lnTo>
                  <a:pt x="781050" y="234950"/>
                </a:lnTo>
                <a:lnTo>
                  <a:pt x="787400" y="273050"/>
                </a:lnTo>
                <a:lnTo>
                  <a:pt x="793750" y="279400"/>
                </a:lnTo>
                <a:lnTo>
                  <a:pt x="793750" y="228600"/>
                </a:lnTo>
                <a:close/>
              </a:path>
              <a:path w="1346200" h="692150">
                <a:moveTo>
                  <a:pt x="774700" y="228600"/>
                </a:moveTo>
                <a:lnTo>
                  <a:pt x="774700" y="222250"/>
                </a:lnTo>
                <a:lnTo>
                  <a:pt x="774700" y="273050"/>
                </a:lnTo>
                <a:lnTo>
                  <a:pt x="781050" y="266700"/>
                </a:lnTo>
                <a:lnTo>
                  <a:pt x="781050" y="228600"/>
                </a:lnTo>
                <a:lnTo>
                  <a:pt x="774700" y="228600"/>
                </a:lnTo>
                <a:close/>
              </a:path>
              <a:path w="1346200" h="692150">
                <a:moveTo>
                  <a:pt x="800100" y="228600"/>
                </a:moveTo>
                <a:lnTo>
                  <a:pt x="793750" y="228600"/>
                </a:lnTo>
                <a:lnTo>
                  <a:pt x="800100" y="279400"/>
                </a:lnTo>
                <a:lnTo>
                  <a:pt x="800100" y="228600"/>
                </a:lnTo>
                <a:close/>
              </a:path>
              <a:path w="1346200" h="692150">
                <a:moveTo>
                  <a:pt x="768350" y="222250"/>
                </a:moveTo>
                <a:lnTo>
                  <a:pt x="762000" y="222250"/>
                </a:lnTo>
                <a:lnTo>
                  <a:pt x="768350" y="273050"/>
                </a:lnTo>
                <a:lnTo>
                  <a:pt x="774700" y="273050"/>
                </a:lnTo>
                <a:lnTo>
                  <a:pt x="774700" y="222250"/>
                </a:lnTo>
                <a:lnTo>
                  <a:pt x="768350" y="222250"/>
                </a:lnTo>
                <a:close/>
              </a:path>
              <a:path w="1346200" h="692150">
                <a:moveTo>
                  <a:pt x="768350" y="273050"/>
                </a:moveTo>
                <a:lnTo>
                  <a:pt x="762000" y="222250"/>
                </a:lnTo>
                <a:lnTo>
                  <a:pt x="762000" y="273050"/>
                </a:lnTo>
                <a:lnTo>
                  <a:pt x="768350" y="273050"/>
                </a:lnTo>
                <a:close/>
              </a:path>
              <a:path w="1346200" h="692150">
                <a:moveTo>
                  <a:pt x="742950" y="266700"/>
                </a:moveTo>
                <a:lnTo>
                  <a:pt x="742950" y="273050"/>
                </a:lnTo>
                <a:lnTo>
                  <a:pt x="749300" y="273050"/>
                </a:lnTo>
                <a:lnTo>
                  <a:pt x="742950" y="215900"/>
                </a:lnTo>
                <a:lnTo>
                  <a:pt x="736600" y="215900"/>
                </a:lnTo>
                <a:lnTo>
                  <a:pt x="736600" y="266700"/>
                </a:lnTo>
                <a:lnTo>
                  <a:pt x="742950" y="266700"/>
                </a:lnTo>
                <a:close/>
              </a:path>
              <a:path w="1346200" h="692150">
                <a:moveTo>
                  <a:pt x="755650" y="215900"/>
                </a:moveTo>
                <a:lnTo>
                  <a:pt x="749300" y="215900"/>
                </a:lnTo>
                <a:lnTo>
                  <a:pt x="755650" y="266700"/>
                </a:lnTo>
                <a:lnTo>
                  <a:pt x="755650" y="215900"/>
                </a:lnTo>
                <a:close/>
              </a:path>
              <a:path w="1346200" h="692150">
                <a:moveTo>
                  <a:pt x="749300" y="215900"/>
                </a:moveTo>
                <a:lnTo>
                  <a:pt x="742950" y="215900"/>
                </a:lnTo>
                <a:lnTo>
                  <a:pt x="749300" y="273050"/>
                </a:lnTo>
                <a:lnTo>
                  <a:pt x="749300" y="266700"/>
                </a:lnTo>
                <a:lnTo>
                  <a:pt x="755650" y="266700"/>
                </a:lnTo>
                <a:lnTo>
                  <a:pt x="749300" y="215900"/>
                </a:lnTo>
                <a:close/>
              </a:path>
              <a:path w="1346200" h="692150">
                <a:moveTo>
                  <a:pt x="717550" y="260350"/>
                </a:moveTo>
                <a:lnTo>
                  <a:pt x="717550" y="266700"/>
                </a:lnTo>
                <a:lnTo>
                  <a:pt x="723900" y="266700"/>
                </a:lnTo>
                <a:lnTo>
                  <a:pt x="717550" y="209550"/>
                </a:lnTo>
                <a:lnTo>
                  <a:pt x="711200" y="209550"/>
                </a:lnTo>
                <a:lnTo>
                  <a:pt x="711200" y="260350"/>
                </a:lnTo>
                <a:lnTo>
                  <a:pt x="717550" y="260350"/>
                </a:lnTo>
                <a:close/>
              </a:path>
              <a:path w="1346200" h="692150">
                <a:moveTo>
                  <a:pt x="730250" y="209550"/>
                </a:moveTo>
                <a:lnTo>
                  <a:pt x="723900" y="209550"/>
                </a:lnTo>
                <a:lnTo>
                  <a:pt x="730250" y="266700"/>
                </a:lnTo>
                <a:lnTo>
                  <a:pt x="730250" y="209550"/>
                </a:lnTo>
                <a:close/>
              </a:path>
              <a:path w="1346200" h="692150">
                <a:moveTo>
                  <a:pt x="723900" y="209550"/>
                </a:moveTo>
                <a:lnTo>
                  <a:pt x="717550" y="209550"/>
                </a:lnTo>
                <a:lnTo>
                  <a:pt x="723900" y="266700"/>
                </a:lnTo>
                <a:lnTo>
                  <a:pt x="730250" y="266700"/>
                </a:lnTo>
                <a:lnTo>
                  <a:pt x="723900" y="209550"/>
                </a:lnTo>
                <a:close/>
              </a:path>
              <a:path w="1346200" h="692150">
                <a:moveTo>
                  <a:pt x="692150" y="254000"/>
                </a:moveTo>
                <a:lnTo>
                  <a:pt x="692150" y="260350"/>
                </a:lnTo>
                <a:lnTo>
                  <a:pt x="698500" y="260350"/>
                </a:lnTo>
                <a:lnTo>
                  <a:pt x="692150" y="203200"/>
                </a:lnTo>
                <a:lnTo>
                  <a:pt x="685800" y="203200"/>
                </a:lnTo>
                <a:lnTo>
                  <a:pt x="685800" y="254000"/>
                </a:lnTo>
                <a:lnTo>
                  <a:pt x="692150" y="254000"/>
                </a:lnTo>
                <a:close/>
              </a:path>
              <a:path w="1346200" h="692150">
                <a:moveTo>
                  <a:pt x="704850" y="203200"/>
                </a:moveTo>
                <a:lnTo>
                  <a:pt x="698500" y="203200"/>
                </a:lnTo>
                <a:lnTo>
                  <a:pt x="704850" y="260350"/>
                </a:lnTo>
                <a:lnTo>
                  <a:pt x="704850" y="203200"/>
                </a:lnTo>
                <a:close/>
              </a:path>
              <a:path w="1346200" h="692150">
                <a:moveTo>
                  <a:pt x="698500" y="203200"/>
                </a:moveTo>
                <a:lnTo>
                  <a:pt x="692150" y="203200"/>
                </a:lnTo>
                <a:lnTo>
                  <a:pt x="698500" y="260350"/>
                </a:lnTo>
                <a:lnTo>
                  <a:pt x="704850" y="260350"/>
                </a:lnTo>
                <a:lnTo>
                  <a:pt x="698500" y="203200"/>
                </a:lnTo>
                <a:close/>
              </a:path>
              <a:path w="1346200" h="692150">
                <a:moveTo>
                  <a:pt x="679450" y="196850"/>
                </a:moveTo>
                <a:lnTo>
                  <a:pt x="673100" y="196850"/>
                </a:lnTo>
                <a:lnTo>
                  <a:pt x="679450" y="254000"/>
                </a:lnTo>
                <a:lnTo>
                  <a:pt x="679450" y="196850"/>
                </a:lnTo>
                <a:close/>
              </a:path>
              <a:path w="1346200" h="692150">
                <a:moveTo>
                  <a:pt x="679450" y="254000"/>
                </a:moveTo>
                <a:lnTo>
                  <a:pt x="673100" y="196850"/>
                </a:lnTo>
                <a:lnTo>
                  <a:pt x="660400" y="196850"/>
                </a:lnTo>
                <a:lnTo>
                  <a:pt x="660400" y="203200"/>
                </a:lnTo>
                <a:lnTo>
                  <a:pt x="666750" y="254000"/>
                </a:lnTo>
                <a:lnTo>
                  <a:pt x="679450" y="254000"/>
                </a:lnTo>
                <a:close/>
              </a:path>
              <a:path w="1346200" h="692150">
                <a:moveTo>
                  <a:pt x="666750" y="254000"/>
                </a:moveTo>
                <a:lnTo>
                  <a:pt x="660400" y="203200"/>
                </a:lnTo>
                <a:lnTo>
                  <a:pt x="660400" y="247650"/>
                </a:lnTo>
                <a:lnTo>
                  <a:pt x="666750" y="254000"/>
                </a:lnTo>
                <a:close/>
              </a:path>
              <a:path w="1346200" h="692150">
                <a:moveTo>
                  <a:pt x="647700" y="247650"/>
                </a:moveTo>
                <a:lnTo>
                  <a:pt x="654050" y="247650"/>
                </a:lnTo>
                <a:lnTo>
                  <a:pt x="647700" y="190500"/>
                </a:lnTo>
                <a:lnTo>
                  <a:pt x="647700" y="184150"/>
                </a:lnTo>
                <a:lnTo>
                  <a:pt x="641350" y="184150"/>
                </a:lnTo>
                <a:lnTo>
                  <a:pt x="641350" y="247650"/>
                </a:lnTo>
                <a:lnTo>
                  <a:pt x="647700" y="247650"/>
                </a:lnTo>
                <a:close/>
              </a:path>
              <a:path w="1346200" h="692150">
                <a:moveTo>
                  <a:pt x="641350" y="247650"/>
                </a:moveTo>
                <a:lnTo>
                  <a:pt x="641350" y="190500"/>
                </a:lnTo>
                <a:lnTo>
                  <a:pt x="635000" y="190500"/>
                </a:lnTo>
                <a:lnTo>
                  <a:pt x="635000" y="247650"/>
                </a:lnTo>
                <a:lnTo>
                  <a:pt x="641350" y="247650"/>
                </a:lnTo>
                <a:close/>
              </a:path>
              <a:path w="1346200" h="692150">
                <a:moveTo>
                  <a:pt x="654050" y="190500"/>
                </a:moveTo>
                <a:lnTo>
                  <a:pt x="647700" y="190500"/>
                </a:lnTo>
                <a:lnTo>
                  <a:pt x="654050" y="247650"/>
                </a:lnTo>
                <a:lnTo>
                  <a:pt x="654050" y="190500"/>
                </a:lnTo>
                <a:close/>
              </a:path>
              <a:path w="1346200" h="692150">
                <a:moveTo>
                  <a:pt x="622300" y="184150"/>
                </a:moveTo>
                <a:lnTo>
                  <a:pt x="622300" y="241300"/>
                </a:lnTo>
                <a:lnTo>
                  <a:pt x="628650" y="234950"/>
                </a:lnTo>
                <a:lnTo>
                  <a:pt x="628650" y="190500"/>
                </a:lnTo>
                <a:lnTo>
                  <a:pt x="622300" y="190500"/>
                </a:lnTo>
                <a:lnTo>
                  <a:pt x="622300" y="184150"/>
                </a:lnTo>
                <a:close/>
              </a:path>
              <a:path w="1346200" h="692150">
                <a:moveTo>
                  <a:pt x="615950" y="177800"/>
                </a:moveTo>
                <a:lnTo>
                  <a:pt x="609600" y="177800"/>
                </a:lnTo>
                <a:lnTo>
                  <a:pt x="615950" y="241300"/>
                </a:lnTo>
                <a:lnTo>
                  <a:pt x="622300" y="241300"/>
                </a:lnTo>
                <a:lnTo>
                  <a:pt x="622300" y="184150"/>
                </a:lnTo>
                <a:lnTo>
                  <a:pt x="615950" y="177800"/>
                </a:lnTo>
                <a:close/>
              </a:path>
              <a:path w="1346200" h="692150">
                <a:moveTo>
                  <a:pt x="609600" y="184150"/>
                </a:moveTo>
                <a:lnTo>
                  <a:pt x="603250" y="184150"/>
                </a:lnTo>
                <a:lnTo>
                  <a:pt x="609600" y="241300"/>
                </a:lnTo>
                <a:lnTo>
                  <a:pt x="615950" y="241300"/>
                </a:lnTo>
                <a:lnTo>
                  <a:pt x="609600" y="177800"/>
                </a:lnTo>
                <a:lnTo>
                  <a:pt x="609600" y="184150"/>
                </a:lnTo>
                <a:close/>
              </a:path>
              <a:path w="1346200" h="692150">
                <a:moveTo>
                  <a:pt x="609600" y="241300"/>
                </a:moveTo>
                <a:lnTo>
                  <a:pt x="603250" y="184150"/>
                </a:lnTo>
                <a:lnTo>
                  <a:pt x="603250" y="234950"/>
                </a:lnTo>
                <a:lnTo>
                  <a:pt x="609600" y="241300"/>
                </a:lnTo>
                <a:close/>
              </a:path>
              <a:path w="1346200" h="692150">
                <a:moveTo>
                  <a:pt x="628650" y="190500"/>
                </a:moveTo>
                <a:lnTo>
                  <a:pt x="628650" y="222250"/>
                </a:lnTo>
                <a:lnTo>
                  <a:pt x="628650" y="190500"/>
                </a:lnTo>
                <a:close/>
              </a:path>
              <a:path w="1346200" h="692150">
                <a:moveTo>
                  <a:pt x="590550" y="171450"/>
                </a:moveTo>
                <a:lnTo>
                  <a:pt x="590550" y="234950"/>
                </a:lnTo>
                <a:lnTo>
                  <a:pt x="596900" y="234950"/>
                </a:lnTo>
                <a:lnTo>
                  <a:pt x="596900" y="177800"/>
                </a:lnTo>
                <a:lnTo>
                  <a:pt x="590550" y="177800"/>
                </a:lnTo>
                <a:lnTo>
                  <a:pt x="590550" y="171450"/>
                </a:lnTo>
                <a:close/>
              </a:path>
              <a:path w="1346200" h="692150">
                <a:moveTo>
                  <a:pt x="584200" y="171450"/>
                </a:moveTo>
                <a:lnTo>
                  <a:pt x="577850" y="171450"/>
                </a:lnTo>
                <a:lnTo>
                  <a:pt x="584200" y="234950"/>
                </a:lnTo>
                <a:lnTo>
                  <a:pt x="590550" y="234950"/>
                </a:lnTo>
                <a:lnTo>
                  <a:pt x="590550" y="171450"/>
                </a:lnTo>
                <a:lnTo>
                  <a:pt x="584200" y="171450"/>
                </a:lnTo>
                <a:close/>
              </a:path>
              <a:path w="1346200" h="692150">
                <a:moveTo>
                  <a:pt x="584200" y="234950"/>
                </a:moveTo>
                <a:lnTo>
                  <a:pt x="577850" y="171450"/>
                </a:lnTo>
                <a:lnTo>
                  <a:pt x="577850" y="234950"/>
                </a:lnTo>
                <a:lnTo>
                  <a:pt x="584200" y="234950"/>
                </a:lnTo>
                <a:close/>
              </a:path>
              <a:path w="1346200" h="692150">
                <a:moveTo>
                  <a:pt x="596900" y="177800"/>
                </a:moveTo>
                <a:lnTo>
                  <a:pt x="596900" y="222250"/>
                </a:lnTo>
                <a:lnTo>
                  <a:pt x="596900" y="177800"/>
                </a:lnTo>
                <a:close/>
              </a:path>
              <a:path w="1346200" h="692150">
                <a:moveTo>
                  <a:pt x="565150" y="165100"/>
                </a:moveTo>
                <a:lnTo>
                  <a:pt x="558800" y="165100"/>
                </a:lnTo>
                <a:lnTo>
                  <a:pt x="565150" y="228600"/>
                </a:lnTo>
                <a:lnTo>
                  <a:pt x="565150" y="165100"/>
                </a:lnTo>
                <a:close/>
              </a:path>
              <a:path w="1346200" h="692150">
                <a:moveTo>
                  <a:pt x="565150" y="228600"/>
                </a:moveTo>
                <a:lnTo>
                  <a:pt x="558800" y="165100"/>
                </a:lnTo>
                <a:lnTo>
                  <a:pt x="546100" y="165100"/>
                </a:lnTo>
                <a:lnTo>
                  <a:pt x="546100" y="171450"/>
                </a:lnTo>
                <a:lnTo>
                  <a:pt x="552450" y="228600"/>
                </a:lnTo>
                <a:lnTo>
                  <a:pt x="565150" y="228600"/>
                </a:lnTo>
                <a:close/>
              </a:path>
              <a:path w="1346200" h="692150">
                <a:moveTo>
                  <a:pt x="552450" y="228600"/>
                </a:moveTo>
                <a:lnTo>
                  <a:pt x="546100" y="171450"/>
                </a:lnTo>
                <a:lnTo>
                  <a:pt x="546100" y="228600"/>
                </a:lnTo>
                <a:lnTo>
                  <a:pt x="552450" y="228600"/>
                </a:lnTo>
                <a:close/>
              </a:path>
              <a:path w="1346200" h="692150">
                <a:moveTo>
                  <a:pt x="533400" y="158750"/>
                </a:moveTo>
                <a:lnTo>
                  <a:pt x="527050" y="158750"/>
                </a:lnTo>
                <a:lnTo>
                  <a:pt x="533400" y="222250"/>
                </a:lnTo>
                <a:lnTo>
                  <a:pt x="533400" y="158750"/>
                </a:lnTo>
                <a:close/>
              </a:path>
              <a:path w="1346200" h="692150">
                <a:moveTo>
                  <a:pt x="533400" y="222250"/>
                </a:moveTo>
                <a:lnTo>
                  <a:pt x="527050" y="158750"/>
                </a:lnTo>
                <a:lnTo>
                  <a:pt x="514350" y="158750"/>
                </a:lnTo>
                <a:lnTo>
                  <a:pt x="514350" y="165100"/>
                </a:lnTo>
                <a:lnTo>
                  <a:pt x="520700" y="222250"/>
                </a:lnTo>
                <a:lnTo>
                  <a:pt x="533400" y="222250"/>
                </a:lnTo>
                <a:close/>
              </a:path>
              <a:path w="1346200" h="692150">
                <a:moveTo>
                  <a:pt x="520700" y="222250"/>
                </a:moveTo>
                <a:lnTo>
                  <a:pt x="514350" y="165100"/>
                </a:lnTo>
                <a:lnTo>
                  <a:pt x="514350" y="222250"/>
                </a:lnTo>
                <a:lnTo>
                  <a:pt x="520700" y="222250"/>
                </a:lnTo>
                <a:close/>
              </a:path>
              <a:path w="1346200" h="692150">
                <a:moveTo>
                  <a:pt x="482600" y="209550"/>
                </a:moveTo>
                <a:lnTo>
                  <a:pt x="482600" y="215900"/>
                </a:lnTo>
                <a:lnTo>
                  <a:pt x="488950" y="215900"/>
                </a:lnTo>
                <a:lnTo>
                  <a:pt x="482600" y="152400"/>
                </a:lnTo>
                <a:lnTo>
                  <a:pt x="476250" y="158750"/>
                </a:lnTo>
                <a:lnTo>
                  <a:pt x="476250" y="203200"/>
                </a:lnTo>
                <a:lnTo>
                  <a:pt x="482600" y="209550"/>
                </a:lnTo>
                <a:close/>
              </a:path>
              <a:path w="1346200" h="692150">
                <a:moveTo>
                  <a:pt x="495300" y="146050"/>
                </a:moveTo>
                <a:lnTo>
                  <a:pt x="495300" y="215900"/>
                </a:lnTo>
                <a:lnTo>
                  <a:pt x="501650" y="215900"/>
                </a:lnTo>
                <a:lnTo>
                  <a:pt x="501650" y="152400"/>
                </a:lnTo>
                <a:lnTo>
                  <a:pt x="495300" y="152400"/>
                </a:lnTo>
                <a:lnTo>
                  <a:pt x="495300" y="146050"/>
                </a:lnTo>
                <a:close/>
              </a:path>
              <a:path w="1346200" h="692150">
                <a:moveTo>
                  <a:pt x="488950" y="146050"/>
                </a:moveTo>
                <a:lnTo>
                  <a:pt x="482600" y="146050"/>
                </a:lnTo>
                <a:lnTo>
                  <a:pt x="488950" y="215900"/>
                </a:lnTo>
                <a:lnTo>
                  <a:pt x="495300" y="215900"/>
                </a:lnTo>
                <a:lnTo>
                  <a:pt x="495300" y="146050"/>
                </a:lnTo>
                <a:lnTo>
                  <a:pt x="488950" y="146050"/>
                </a:lnTo>
                <a:close/>
              </a:path>
              <a:path w="1346200" h="692150">
                <a:moveTo>
                  <a:pt x="501650" y="152400"/>
                </a:moveTo>
                <a:lnTo>
                  <a:pt x="501650" y="203200"/>
                </a:lnTo>
                <a:lnTo>
                  <a:pt x="501650" y="152400"/>
                </a:lnTo>
                <a:close/>
              </a:path>
              <a:path w="1346200" h="692150">
                <a:moveTo>
                  <a:pt x="450850" y="203200"/>
                </a:moveTo>
                <a:lnTo>
                  <a:pt x="450850" y="209550"/>
                </a:lnTo>
                <a:lnTo>
                  <a:pt x="457200" y="209550"/>
                </a:lnTo>
                <a:lnTo>
                  <a:pt x="450850" y="139700"/>
                </a:lnTo>
                <a:lnTo>
                  <a:pt x="444500" y="139700"/>
                </a:lnTo>
                <a:lnTo>
                  <a:pt x="444500" y="203200"/>
                </a:lnTo>
                <a:lnTo>
                  <a:pt x="450850" y="203200"/>
                </a:lnTo>
                <a:close/>
              </a:path>
              <a:path w="1346200" h="692150">
                <a:moveTo>
                  <a:pt x="450850" y="139700"/>
                </a:moveTo>
                <a:lnTo>
                  <a:pt x="457200" y="209550"/>
                </a:lnTo>
                <a:lnTo>
                  <a:pt x="463550" y="209550"/>
                </a:lnTo>
                <a:lnTo>
                  <a:pt x="463550" y="203200"/>
                </a:lnTo>
                <a:lnTo>
                  <a:pt x="469900" y="203200"/>
                </a:lnTo>
                <a:lnTo>
                  <a:pt x="469900" y="146050"/>
                </a:lnTo>
                <a:lnTo>
                  <a:pt x="463550" y="146050"/>
                </a:lnTo>
                <a:lnTo>
                  <a:pt x="463550" y="139700"/>
                </a:lnTo>
                <a:lnTo>
                  <a:pt x="450850" y="139700"/>
                </a:lnTo>
                <a:close/>
              </a:path>
              <a:path w="1346200" h="692150">
                <a:moveTo>
                  <a:pt x="469900" y="146050"/>
                </a:moveTo>
                <a:lnTo>
                  <a:pt x="469900" y="190500"/>
                </a:lnTo>
                <a:lnTo>
                  <a:pt x="469900" y="146050"/>
                </a:lnTo>
                <a:close/>
              </a:path>
              <a:path w="1346200" h="692150">
                <a:moveTo>
                  <a:pt x="412750" y="127000"/>
                </a:moveTo>
                <a:lnTo>
                  <a:pt x="419100" y="203200"/>
                </a:lnTo>
                <a:lnTo>
                  <a:pt x="425450" y="203200"/>
                </a:lnTo>
                <a:lnTo>
                  <a:pt x="425450" y="196850"/>
                </a:lnTo>
                <a:lnTo>
                  <a:pt x="431800" y="196850"/>
                </a:lnTo>
                <a:lnTo>
                  <a:pt x="431800" y="133350"/>
                </a:lnTo>
                <a:lnTo>
                  <a:pt x="425450" y="133350"/>
                </a:lnTo>
                <a:lnTo>
                  <a:pt x="425450" y="127000"/>
                </a:lnTo>
                <a:lnTo>
                  <a:pt x="412750" y="127000"/>
                </a:lnTo>
                <a:close/>
              </a:path>
              <a:path w="1346200" h="692150">
                <a:moveTo>
                  <a:pt x="412750" y="133350"/>
                </a:moveTo>
                <a:lnTo>
                  <a:pt x="406400" y="133350"/>
                </a:lnTo>
                <a:lnTo>
                  <a:pt x="412750" y="196850"/>
                </a:lnTo>
                <a:lnTo>
                  <a:pt x="419100" y="203200"/>
                </a:lnTo>
                <a:lnTo>
                  <a:pt x="412750" y="127000"/>
                </a:lnTo>
                <a:lnTo>
                  <a:pt x="412750" y="133350"/>
                </a:lnTo>
                <a:close/>
              </a:path>
              <a:path w="1346200" h="692150">
                <a:moveTo>
                  <a:pt x="412750" y="196850"/>
                </a:moveTo>
                <a:lnTo>
                  <a:pt x="406400" y="133350"/>
                </a:lnTo>
                <a:lnTo>
                  <a:pt x="406400" y="196850"/>
                </a:lnTo>
                <a:lnTo>
                  <a:pt x="412750" y="196850"/>
                </a:lnTo>
                <a:close/>
              </a:path>
              <a:path w="1346200" h="692150">
                <a:moveTo>
                  <a:pt x="431800" y="133350"/>
                </a:moveTo>
                <a:lnTo>
                  <a:pt x="431800" y="184150"/>
                </a:lnTo>
                <a:lnTo>
                  <a:pt x="431800" y="133350"/>
                </a:lnTo>
                <a:close/>
              </a:path>
              <a:path w="1346200" h="692150">
                <a:moveTo>
                  <a:pt x="393700" y="127000"/>
                </a:moveTo>
                <a:lnTo>
                  <a:pt x="387350" y="120650"/>
                </a:lnTo>
                <a:lnTo>
                  <a:pt x="393700" y="190500"/>
                </a:lnTo>
                <a:lnTo>
                  <a:pt x="393700" y="127000"/>
                </a:lnTo>
                <a:close/>
              </a:path>
              <a:path w="1346200" h="692150">
                <a:moveTo>
                  <a:pt x="393700" y="190500"/>
                </a:moveTo>
                <a:lnTo>
                  <a:pt x="387350" y="120650"/>
                </a:lnTo>
                <a:lnTo>
                  <a:pt x="374650" y="120650"/>
                </a:lnTo>
                <a:lnTo>
                  <a:pt x="368300" y="127000"/>
                </a:lnTo>
                <a:lnTo>
                  <a:pt x="368300" y="133350"/>
                </a:lnTo>
                <a:lnTo>
                  <a:pt x="374650" y="190500"/>
                </a:lnTo>
                <a:lnTo>
                  <a:pt x="393700" y="190500"/>
                </a:lnTo>
                <a:close/>
              </a:path>
              <a:path w="1346200" h="692150">
                <a:moveTo>
                  <a:pt x="374650" y="190500"/>
                </a:moveTo>
                <a:lnTo>
                  <a:pt x="368300" y="133350"/>
                </a:lnTo>
                <a:lnTo>
                  <a:pt x="368300" y="184150"/>
                </a:lnTo>
                <a:lnTo>
                  <a:pt x="374650" y="190500"/>
                </a:lnTo>
                <a:close/>
              </a:path>
              <a:path w="1346200" h="692150">
                <a:moveTo>
                  <a:pt x="330200" y="171450"/>
                </a:moveTo>
                <a:lnTo>
                  <a:pt x="330200" y="177800"/>
                </a:lnTo>
                <a:lnTo>
                  <a:pt x="336550" y="184150"/>
                </a:lnTo>
                <a:lnTo>
                  <a:pt x="330200" y="114300"/>
                </a:lnTo>
                <a:lnTo>
                  <a:pt x="323850" y="120650"/>
                </a:lnTo>
                <a:lnTo>
                  <a:pt x="323850" y="171450"/>
                </a:lnTo>
                <a:lnTo>
                  <a:pt x="330200" y="171450"/>
                </a:lnTo>
                <a:close/>
              </a:path>
              <a:path w="1346200" h="692150">
                <a:moveTo>
                  <a:pt x="330200" y="107950"/>
                </a:moveTo>
                <a:lnTo>
                  <a:pt x="336550" y="184150"/>
                </a:lnTo>
                <a:lnTo>
                  <a:pt x="349250" y="184150"/>
                </a:lnTo>
                <a:lnTo>
                  <a:pt x="349250" y="177800"/>
                </a:lnTo>
                <a:lnTo>
                  <a:pt x="355600" y="177800"/>
                </a:lnTo>
                <a:lnTo>
                  <a:pt x="355600" y="120650"/>
                </a:lnTo>
                <a:lnTo>
                  <a:pt x="349250" y="114300"/>
                </a:lnTo>
                <a:lnTo>
                  <a:pt x="349250" y="107950"/>
                </a:lnTo>
                <a:lnTo>
                  <a:pt x="330200" y="107950"/>
                </a:lnTo>
                <a:close/>
              </a:path>
              <a:path w="1346200" h="692150">
                <a:moveTo>
                  <a:pt x="355600" y="120650"/>
                </a:moveTo>
                <a:lnTo>
                  <a:pt x="355600" y="165100"/>
                </a:lnTo>
                <a:lnTo>
                  <a:pt x="355600" y="120650"/>
                </a:lnTo>
                <a:close/>
              </a:path>
              <a:path w="1346200" h="692150">
                <a:moveTo>
                  <a:pt x="1333500" y="317500"/>
                </a:moveTo>
                <a:lnTo>
                  <a:pt x="1327150" y="317500"/>
                </a:lnTo>
                <a:lnTo>
                  <a:pt x="1333500" y="342900"/>
                </a:lnTo>
                <a:lnTo>
                  <a:pt x="1333500" y="317500"/>
                </a:lnTo>
                <a:close/>
              </a:path>
              <a:path w="1346200" h="692150">
                <a:moveTo>
                  <a:pt x="1333500" y="342900"/>
                </a:moveTo>
                <a:lnTo>
                  <a:pt x="1327150" y="317500"/>
                </a:lnTo>
                <a:lnTo>
                  <a:pt x="1327150" y="342900"/>
                </a:lnTo>
                <a:lnTo>
                  <a:pt x="1333500" y="342900"/>
                </a:lnTo>
                <a:close/>
              </a:path>
              <a:path w="1346200" h="692150">
                <a:moveTo>
                  <a:pt x="1320800" y="311150"/>
                </a:moveTo>
                <a:lnTo>
                  <a:pt x="1314450" y="311150"/>
                </a:lnTo>
                <a:lnTo>
                  <a:pt x="1320800" y="342900"/>
                </a:lnTo>
                <a:lnTo>
                  <a:pt x="1320800" y="311150"/>
                </a:lnTo>
                <a:close/>
              </a:path>
              <a:path w="1346200" h="692150">
                <a:moveTo>
                  <a:pt x="1320800" y="342900"/>
                </a:moveTo>
                <a:lnTo>
                  <a:pt x="1314450" y="311150"/>
                </a:lnTo>
                <a:lnTo>
                  <a:pt x="1314450" y="342900"/>
                </a:lnTo>
                <a:lnTo>
                  <a:pt x="1320800" y="342900"/>
                </a:lnTo>
                <a:close/>
              </a:path>
              <a:path w="1346200" h="692150">
                <a:moveTo>
                  <a:pt x="1301750" y="311150"/>
                </a:moveTo>
                <a:lnTo>
                  <a:pt x="1295400" y="311150"/>
                </a:lnTo>
                <a:lnTo>
                  <a:pt x="1301750" y="336550"/>
                </a:lnTo>
                <a:lnTo>
                  <a:pt x="1301750" y="311150"/>
                </a:lnTo>
                <a:close/>
              </a:path>
              <a:path w="1346200" h="692150">
                <a:moveTo>
                  <a:pt x="1301750" y="336550"/>
                </a:moveTo>
                <a:lnTo>
                  <a:pt x="1295400" y="311150"/>
                </a:lnTo>
                <a:lnTo>
                  <a:pt x="1295400" y="336550"/>
                </a:lnTo>
                <a:lnTo>
                  <a:pt x="1301750" y="336550"/>
                </a:lnTo>
                <a:close/>
              </a:path>
              <a:path w="1346200" h="692150">
                <a:moveTo>
                  <a:pt x="1270000" y="304800"/>
                </a:moveTo>
                <a:lnTo>
                  <a:pt x="1270000" y="317500"/>
                </a:lnTo>
                <a:lnTo>
                  <a:pt x="1263650" y="317500"/>
                </a:lnTo>
                <a:lnTo>
                  <a:pt x="1263650" y="292100"/>
                </a:lnTo>
                <a:lnTo>
                  <a:pt x="1257300" y="292100"/>
                </a:lnTo>
                <a:lnTo>
                  <a:pt x="1263650" y="323850"/>
                </a:lnTo>
                <a:lnTo>
                  <a:pt x="1270000" y="323850"/>
                </a:lnTo>
                <a:lnTo>
                  <a:pt x="1276350" y="330200"/>
                </a:lnTo>
                <a:lnTo>
                  <a:pt x="1270000" y="304800"/>
                </a:lnTo>
                <a:close/>
              </a:path>
              <a:path w="1346200" h="692150">
                <a:moveTo>
                  <a:pt x="1276350" y="298450"/>
                </a:moveTo>
                <a:lnTo>
                  <a:pt x="1270000" y="298450"/>
                </a:lnTo>
                <a:lnTo>
                  <a:pt x="1276350" y="330200"/>
                </a:lnTo>
                <a:lnTo>
                  <a:pt x="1276350" y="298450"/>
                </a:lnTo>
                <a:close/>
              </a:path>
              <a:path w="1346200" h="692150">
                <a:moveTo>
                  <a:pt x="1257300" y="292100"/>
                </a:moveTo>
                <a:lnTo>
                  <a:pt x="1257300" y="304800"/>
                </a:lnTo>
                <a:lnTo>
                  <a:pt x="1257300" y="298450"/>
                </a:lnTo>
                <a:lnTo>
                  <a:pt x="1257300" y="323850"/>
                </a:lnTo>
                <a:lnTo>
                  <a:pt x="1263650" y="323850"/>
                </a:lnTo>
                <a:lnTo>
                  <a:pt x="1257300" y="317500"/>
                </a:lnTo>
                <a:lnTo>
                  <a:pt x="1257300" y="311150"/>
                </a:lnTo>
                <a:lnTo>
                  <a:pt x="1263650" y="323850"/>
                </a:lnTo>
                <a:lnTo>
                  <a:pt x="1257300" y="292100"/>
                </a:lnTo>
                <a:close/>
              </a:path>
              <a:path w="1346200" h="692150">
                <a:moveTo>
                  <a:pt x="1257300" y="323850"/>
                </a:moveTo>
                <a:lnTo>
                  <a:pt x="1257300" y="298450"/>
                </a:lnTo>
                <a:lnTo>
                  <a:pt x="1250950" y="298450"/>
                </a:lnTo>
                <a:lnTo>
                  <a:pt x="1250950" y="323850"/>
                </a:lnTo>
                <a:lnTo>
                  <a:pt x="1257300" y="323850"/>
                </a:lnTo>
                <a:close/>
              </a:path>
              <a:path w="1346200" h="692150">
                <a:moveTo>
                  <a:pt x="1263650" y="292100"/>
                </a:moveTo>
                <a:lnTo>
                  <a:pt x="1263650" y="317500"/>
                </a:lnTo>
                <a:lnTo>
                  <a:pt x="1263650" y="292100"/>
                </a:lnTo>
                <a:close/>
              </a:path>
              <a:path w="1346200" h="692150">
                <a:moveTo>
                  <a:pt x="1244600" y="292100"/>
                </a:moveTo>
                <a:lnTo>
                  <a:pt x="1238250" y="292100"/>
                </a:lnTo>
                <a:lnTo>
                  <a:pt x="1244600" y="317500"/>
                </a:lnTo>
                <a:lnTo>
                  <a:pt x="1244600" y="298450"/>
                </a:lnTo>
                <a:lnTo>
                  <a:pt x="1250950" y="311150"/>
                </a:lnTo>
                <a:lnTo>
                  <a:pt x="1250950" y="292100"/>
                </a:lnTo>
                <a:lnTo>
                  <a:pt x="1244600" y="292100"/>
                </a:lnTo>
                <a:close/>
              </a:path>
              <a:path w="1346200" h="692150">
                <a:moveTo>
                  <a:pt x="1244600" y="317500"/>
                </a:moveTo>
                <a:lnTo>
                  <a:pt x="1238250" y="292100"/>
                </a:lnTo>
                <a:lnTo>
                  <a:pt x="1238250" y="317500"/>
                </a:lnTo>
                <a:lnTo>
                  <a:pt x="1244600" y="317500"/>
                </a:lnTo>
                <a:close/>
              </a:path>
              <a:path w="1346200" h="692150">
                <a:moveTo>
                  <a:pt x="1244600" y="304800"/>
                </a:moveTo>
                <a:lnTo>
                  <a:pt x="1244600" y="311150"/>
                </a:lnTo>
                <a:lnTo>
                  <a:pt x="1250950" y="311150"/>
                </a:lnTo>
                <a:lnTo>
                  <a:pt x="1244600" y="298450"/>
                </a:lnTo>
                <a:lnTo>
                  <a:pt x="1244600" y="304800"/>
                </a:lnTo>
                <a:close/>
              </a:path>
              <a:path w="1346200" h="692150">
                <a:moveTo>
                  <a:pt x="1231900" y="285750"/>
                </a:moveTo>
                <a:lnTo>
                  <a:pt x="1225550" y="285750"/>
                </a:lnTo>
                <a:lnTo>
                  <a:pt x="1231900" y="317500"/>
                </a:lnTo>
                <a:lnTo>
                  <a:pt x="1231900" y="285750"/>
                </a:lnTo>
                <a:close/>
              </a:path>
              <a:path w="1346200" h="692150">
                <a:moveTo>
                  <a:pt x="1231900" y="317500"/>
                </a:moveTo>
                <a:lnTo>
                  <a:pt x="1225550" y="285750"/>
                </a:lnTo>
                <a:lnTo>
                  <a:pt x="1225550" y="317500"/>
                </a:lnTo>
                <a:lnTo>
                  <a:pt x="1231900" y="317500"/>
                </a:lnTo>
                <a:close/>
              </a:path>
              <a:path w="1346200" h="692150">
                <a:moveTo>
                  <a:pt x="1219200" y="279400"/>
                </a:moveTo>
                <a:lnTo>
                  <a:pt x="1212850" y="279400"/>
                </a:lnTo>
                <a:lnTo>
                  <a:pt x="1219200" y="311150"/>
                </a:lnTo>
                <a:lnTo>
                  <a:pt x="1219200" y="279400"/>
                </a:lnTo>
                <a:close/>
              </a:path>
              <a:path w="1346200" h="692150">
                <a:moveTo>
                  <a:pt x="1219200" y="311150"/>
                </a:moveTo>
                <a:lnTo>
                  <a:pt x="1212850" y="279400"/>
                </a:lnTo>
                <a:lnTo>
                  <a:pt x="1212850" y="311150"/>
                </a:lnTo>
                <a:lnTo>
                  <a:pt x="1219200" y="311150"/>
                </a:lnTo>
                <a:close/>
              </a:path>
              <a:path w="1346200" h="692150">
                <a:moveTo>
                  <a:pt x="1206500" y="279400"/>
                </a:moveTo>
                <a:lnTo>
                  <a:pt x="1200150" y="273050"/>
                </a:lnTo>
                <a:lnTo>
                  <a:pt x="1206500" y="311150"/>
                </a:lnTo>
                <a:lnTo>
                  <a:pt x="1206500" y="279400"/>
                </a:lnTo>
                <a:close/>
              </a:path>
              <a:path w="1346200" h="692150">
                <a:moveTo>
                  <a:pt x="1206500" y="311150"/>
                </a:moveTo>
                <a:lnTo>
                  <a:pt x="1200150" y="273050"/>
                </a:lnTo>
                <a:lnTo>
                  <a:pt x="1200150" y="311150"/>
                </a:lnTo>
                <a:lnTo>
                  <a:pt x="1206500" y="311150"/>
                </a:lnTo>
                <a:close/>
              </a:path>
              <a:path w="1346200" h="692150">
                <a:moveTo>
                  <a:pt x="1193800" y="273050"/>
                </a:moveTo>
                <a:lnTo>
                  <a:pt x="1187450" y="273050"/>
                </a:lnTo>
                <a:lnTo>
                  <a:pt x="1193800" y="304800"/>
                </a:lnTo>
                <a:lnTo>
                  <a:pt x="1193800" y="273050"/>
                </a:lnTo>
                <a:close/>
              </a:path>
              <a:path w="1346200" h="692150">
                <a:moveTo>
                  <a:pt x="1193800" y="304800"/>
                </a:moveTo>
                <a:lnTo>
                  <a:pt x="1187450" y="273050"/>
                </a:lnTo>
                <a:lnTo>
                  <a:pt x="1187450" y="304800"/>
                </a:lnTo>
                <a:lnTo>
                  <a:pt x="1193800" y="304800"/>
                </a:lnTo>
                <a:close/>
              </a:path>
              <a:path w="1346200" h="692150">
                <a:moveTo>
                  <a:pt x="1181100" y="266700"/>
                </a:moveTo>
                <a:lnTo>
                  <a:pt x="1174750" y="266700"/>
                </a:lnTo>
                <a:lnTo>
                  <a:pt x="1181100" y="304800"/>
                </a:lnTo>
                <a:lnTo>
                  <a:pt x="1181100" y="266700"/>
                </a:lnTo>
                <a:close/>
              </a:path>
              <a:path w="1346200" h="692150">
                <a:moveTo>
                  <a:pt x="1181100" y="304800"/>
                </a:moveTo>
                <a:lnTo>
                  <a:pt x="1174750" y="266700"/>
                </a:lnTo>
                <a:lnTo>
                  <a:pt x="1174750" y="304800"/>
                </a:lnTo>
                <a:lnTo>
                  <a:pt x="1181100" y="304800"/>
                </a:lnTo>
                <a:close/>
              </a:path>
              <a:path w="1346200" h="692150">
                <a:moveTo>
                  <a:pt x="1130300" y="285750"/>
                </a:moveTo>
                <a:lnTo>
                  <a:pt x="1130300" y="292100"/>
                </a:lnTo>
                <a:lnTo>
                  <a:pt x="1136650" y="292100"/>
                </a:lnTo>
                <a:lnTo>
                  <a:pt x="1130300" y="279400"/>
                </a:lnTo>
                <a:lnTo>
                  <a:pt x="1130300" y="285750"/>
                </a:lnTo>
                <a:close/>
              </a:path>
              <a:path w="1346200" h="692150">
                <a:moveTo>
                  <a:pt x="1104900" y="247650"/>
                </a:moveTo>
                <a:lnTo>
                  <a:pt x="1111250" y="285750"/>
                </a:lnTo>
                <a:lnTo>
                  <a:pt x="1111250" y="279400"/>
                </a:lnTo>
                <a:lnTo>
                  <a:pt x="1117600" y="279400"/>
                </a:lnTo>
                <a:lnTo>
                  <a:pt x="1117600" y="273050"/>
                </a:lnTo>
                <a:lnTo>
                  <a:pt x="1111250" y="273050"/>
                </a:lnTo>
                <a:lnTo>
                  <a:pt x="1111250" y="247650"/>
                </a:lnTo>
                <a:lnTo>
                  <a:pt x="1104900" y="247650"/>
                </a:lnTo>
                <a:close/>
              </a:path>
              <a:path w="1346200" h="692150">
                <a:moveTo>
                  <a:pt x="1111250" y="247650"/>
                </a:moveTo>
                <a:lnTo>
                  <a:pt x="1111250" y="273050"/>
                </a:lnTo>
                <a:lnTo>
                  <a:pt x="1111250" y="247650"/>
                </a:lnTo>
                <a:close/>
              </a:path>
              <a:path w="1346200" h="692150">
                <a:moveTo>
                  <a:pt x="1111250" y="285750"/>
                </a:moveTo>
                <a:lnTo>
                  <a:pt x="1104900" y="247650"/>
                </a:lnTo>
                <a:lnTo>
                  <a:pt x="1104900" y="285750"/>
                </a:lnTo>
                <a:lnTo>
                  <a:pt x="1111250" y="285750"/>
                </a:lnTo>
                <a:close/>
              </a:path>
              <a:path w="1346200" h="692150">
                <a:moveTo>
                  <a:pt x="1085850" y="266700"/>
                </a:moveTo>
                <a:lnTo>
                  <a:pt x="1085850" y="254000"/>
                </a:lnTo>
                <a:lnTo>
                  <a:pt x="1092200" y="260350"/>
                </a:lnTo>
                <a:lnTo>
                  <a:pt x="1098550" y="279400"/>
                </a:lnTo>
                <a:lnTo>
                  <a:pt x="1098550" y="241300"/>
                </a:lnTo>
                <a:lnTo>
                  <a:pt x="1092200" y="241300"/>
                </a:lnTo>
                <a:lnTo>
                  <a:pt x="1085850" y="247650"/>
                </a:lnTo>
                <a:lnTo>
                  <a:pt x="1085850" y="241300"/>
                </a:lnTo>
                <a:lnTo>
                  <a:pt x="1085850" y="266700"/>
                </a:lnTo>
                <a:close/>
              </a:path>
              <a:path w="1346200" h="692150">
                <a:moveTo>
                  <a:pt x="1079500" y="234950"/>
                </a:moveTo>
                <a:lnTo>
                  <a:pt x="1079500" y="273050"/>
                </a:lnTo>
                <a:lnTo>
                  <a:pt x="1085850" y="279400"/>
                </a:lnTo>
                <a:lnTo>
                  <a:pt x="1085850" y="241300"/>
                </a:lnTo>
                <a:lnTo>
                  <a:pt x="1079500" y="241300"/>
                </a:lnTo>
                <a:lnTo>
                  <a:pt x="1079500" y="234950"/>
                </a:lnTo>
                <a:close/>
              </a:path>
              <a:path w="1346200" h="692150">
                <a:moveTo>
                  <a:pt x="1098550" y="241300"/>
                </a:moveTo>
                <a:lnTo>
                  <a:pt x="1098550" y="266700"/>
                </a:lnTo>
                <a:lnTo>
                  <a:pt x="1098550" y="241300"/>
                </a:lnTo>
                <a:close/>
              </a:path>
              <a:path w="1346200" h="692150">
                <a:moveTo>
                  <a:pt x="1098550" y="279400"/>
                </a:moveTo>
                <a:lnTo>
                  <a:pt x="1092200" y="260350"/>
                </a:lnTo>
                <a:lnTo>
                  <a:pt x="1092200" y="279400"/>
                </a:lnTo>
                <a:lnTo>
                  <a:pt x="1098550" y="279400"/>
                </a:lnTo>
                <a:close/>
              </a:path>
              <a:path w="1346200" h="692150">
                <a:moveTo>
                  <a:pt x="1079500" y="273050"/>
                </a:moveTo>
                <a:lnTo>
                  <a:pt x="1079500" y="234950"/>
                </a:lnTo>
                <a:lnTo>
                  <a:pt x="1073150" y="234950"/>
                </a:lnTo>
                <a:lnTo>
                  <a:pt x="1073150" y="273050"/>
                </a:lnTo>
                <a:lnTo>
                  <a:pt x="1079500" y="273050"/>
                </a:lnTo>
                <a:close/>
              </a:path>
              <a:path w="1346200" h="692150">
                <a:moveTo>
                  <a:pt x="1073150" y="247650"/>
                </a:moveTo>
                <a:lnTo>
                  <a:pt x="1066800" y="241300"/>
                </a:lnTo>
                <a:lnTo>
                  <a:pt x="1073150" y="273050"/>
                </a:lnTo>
                <a:lnTo>
                  <a:pt x="1073150" y="247650"/>
                </a:lnTo>
                <a:close/>
              </a:path>
              <a:path w="1346200" h="692150">
                <a:moveTo>
                  <a:pt x="1066800" y="273050"/>
                </a:moveTo>
                <a:lnTo>
                  <a:pt x="1073150" y="273050"/>
                </a:lnTo>
                <a:lnTo>
                  <a:pt x="1066800" y="241300"/>
                </a:lnTo>
                <a:lnTo>
                  <a:pt x="1066800" y="234950"/>
                </a:lnTo>
                <a:lnTo>
                  <a:pt x="1060450" y="234950"/>
                </a:lnTo>
                <a:lnTo>
                  <a:pt x="1060450" y="273050"/>
                </a:lnTo>
                <a:lnTo>
                  <a:pt x="1066800" y="273050"/>
                </a:lnTo>
                <a:close/>
              </a:path>
              <a:path w="1346200" h="692150">
                <a:moveTo>
                  <a:pt x="1035050" y="222250"/>
                </a:moveTo>
                <a:lnTo>
                  <a:pt x="1035050" y="266700"/>
                </a:lnTo>
                <a:lnTo>
                  <a:pt x="1041400" y="260350"/>
                </a:lnTo>
                <a:lnTo>
                  <a:pt x="1041400" y="254000"/>
                </a:lnTo>
                <a:lnTo>
                  <a:pt x="1047750" y="266700"/>
                </a:lnTo>
                <a:lnTo>
                  <a:pt x="1041400" y="234950"/>
                </a:lnTo>
                <a:lnTo>
                  <a:pt x="1047750" y="266700"/>
                </a:lnTo>
                <a:lnTo>
                  <a:pt x="1054100" y="266700"/>
                </a:lnTo>
                <a:lnTo>
                  <a:pt x="1054100" y="228600"/>
                </a:lnTo>
                <a:lnTo>
                  <a:pt x="1041400" y="228600"/>
                </a:lnTo>
                <a:lnTo>
                  <a:pt x="1041400" y="247650"/>
                </a:lnTo>
                <a:lnTo>
                  <a:pt x="1041400" y="228600"/>
                </a:lnTo>
                <a:lnTo>
                  <a:pt x="1035050" y="228600"/>
                </a:lnTo>
                <a:lnTo>
                  <a:pt x="1035050" y="222250"/>
                </a:lnTo>
                <a:close/>
              </a:path>
              <a:path w="1346200" h="692150">
                <a:moveTo>
                  <a:pt x="1054100" y="228600"/>
                </a:moveTo>
                <a:lnTo>
                  <a:pt x="1054100" y="254000"/>
                </a:lnTo>
                <a:lnTo>
                  <a:pt x="1054100" y="228600"/>
                </a:lnTo>
                <a:close/>
              </a:path>
              <a:path w="1346200" h="692150">
                <a:moveTo>
                  <a:pt x="1035050" y="266700"/>
                </a:moveTo>
                <a:lnTo>
                  <a:pt x="1035050" y="222250"/>
                </a:lnTo>
                <a:lnTo>
                  <a:pt x="1028700" y="222250"/>
                </a:lnTo>
                <a:lnTo>
                  <a:pt x="1028700" y="266700"/>
                </a:lnTo>
                <a:lnTo>
                  <a:pt x="1035050" y="266700"/>
                </a:lnTo>
                <a:close/>
              </a:path>
              <a:path w="1346200" h="692150">
                <a:moveTo>
                  <a:pt x="984250" y="247650"/>
                </a:moveTo>
                <a:lnTo>
                  <a:pt x="984250" y="254000"/>
                </a:lnTo>
                <a:lnTo>
                  <a:pt x="990600" y="254000"/>
                </a:lnTo>
                <a:lnTo>
                  <a:pt x="984250" y="209550"/>
                </a:lnTo>
                <a:lnTo>
                  <a:pt x="977900" y="209550"/>
                </a:lnTo>
                <a:lnTo>
                  <a:pt x="977900" y="247650"/>
                </a:lnTo>
                <a:lnTo>
                  <a:pt x="984250" y="247650"/>
                </a:lnTo>
                <a:close/>
              </a:path>
              <a:path w="1346200" h="692150">
                <a:moveTo>
                  <a:pt x="990600" y="209550"/>
                </a:moveTo>
                <a:lnTo>
                  <a:pt x="984250" y="209550"/>
                </a:lnTo>
                <a:lnTo>
                  <a:pt x="990600" y="254000"/>
                </a:lnTo>
                <a:lnTo>
                  <a:pt x="990600" y="209550"/>
                </a:lnTo>
                <a:close/>
              </a:path>
              <a:path w="1346200" h="692150">
                <a:moveTo>
                  <a:pt x="965200" y="203200"/>
                </a:moveTo>
                <a:lnTo>
                  <a:pt x="958850" y="203200"/>
                </a:lnTo>
                <a:lnTo>
                  <a:pt x="958850" y="228600"/>
                </a:lnTo>
                <a:lnTo>
                  <a:pt x="958850" y="209550"/>
                </a:lnTo>
                <a:lnTo>
                  <a:pt x="952500" y="203200"/>
                </a:lnTo>
                <a:lnTo>
                  <a:pt x="952500" y="196850"/>
                </a:lnTo>
                <a:lnTo>
                  <a:pt x="946150" y="196850"/>
                </a:lnTo>
                <a:lnTo>
                  <a:pt x="952500" y="241300"/>
                </a:lnTo>
                <a:lnTo>
                  <a:pt x="958850" y="241300"/>
                </a:lnTo>
                <a:lnTo>
                  <a:pt x="958850" y="234950"/>
                </a:lnTo>
                <a:lnTo>
                  <a:pt x="965200" y="241300"/>
                </a:lnTo>
                <a:lnTo>
                  <a:pt x="958850" y="215900"/>
                </a:lnTo>
                <a:lnTo>
                  <a:pt x="965200" y="241300"/>
                </a:lnTo>
                <a:lnTo>
                  <a:pt x="965200" y="203200"/>
                </a:lnTo>
                <a:close/>
              </a:path>
              <a:path w="1346200" h="692150">
                <a:moveTo>
                  <a:pt x="971550" y="203200"/>
                </a:moveTo>
                <a:lnTo>
                  <a:pt x="965200" y="203200"/>
                </a:lnTo>
                <a:lnTo>
                  <a:pt x="971550" y="247650"/>
                </a:lnTo>
                <a:lnTo>
                  <a:pt x="971550" y="203200"/>
                </a:lnTo>
                <a:close/>
              </a:path>
              <a:path w="1346200" h="692150">
                <a:moveTo>
                  <a:pt x="965200" y="241300"/>
                </a:moveTo>
                <a:lnTo>
                  <a:pt x="965200" y="247650"/>
                </a:lnTo>
                <a:lnTo>
                  <a:pt x="971550" y="247650"/>
                </a:lnTo>
                <a:lnTo>
                  <a:pt x="965200" y="203200"/>
                </a:lnTo>
                <a:lnTo>
                  <a:pt x="965200" y="241300"/>
                </a:lnTo>
                <a:close/>
              </a:path>
              <a:path w="1346200" h="692150">
                <a:moveTo>
                  <a:pt x="939800" y="203200"/>
                </a:moveTo>
                <a:lnTo>
                  <a:pt x="939800" y="196850"/>
                </a:lnTo>
                <a:lnTo>
                  <a:pt x="939800" y="222250"/>
                </a:lnTo>
                <a:lnTo>
                  <a:pt x="939800" y="196850"/>
                </a:lnTo>
                <a:lnTo>
                  <a:pt x="933450" y="190500"/>
                </a:lnTo>
                <a:lnTo>
                  <a:pt x="927100" y="190500"/>
                </a:lnTo>
                <a:lnTo>
                  <a:pt x="927100" y="196850"/>
                </a:lnTo>
                <a:lnTo>
                  <a:pt x="933450" y="234950"/>
                </a:lnTo>
                <a:lnTo>
                  <a:pt x="939800" y="234950"/>
                </a:lnTo>
                <a:lnTo>
                  <a:pt x="939800" y="228600"/>
                </a:lnTo>
                <a:lnTo>
                  <a:pt x="946150" y="234950"/>
                </a:lnTo>
                <a:lnTo>
                  <a:pt x="939800" y="209550"/>
                </a:lnTo>
                <a:lnTo>
                  <a:pt x="939800" y="203200"/>
                </a:lnTo>
                <a:close/>
              </a:path>
              <a:path w="1346200" h="692150">
                <a:moveTo>
                  <a:pt x="933450" y="234950"/>
                </a:moveTo>
                <a:lnTo>
                  <a:pt x="927100" y="196850"/>
                </a:lnTo>
                <a:lnTo>
                  <a:pt x="927100" y="234950"/>
                </a:lnTo>
                <a:lnTo>
                  <a:pt x="933450" y="234950"/>
                </a:lnTo>
                <a:close/>
              </a:path>
              <a:path w="1346200" h="692150">
                <a:moveTo>
                  <a:pt x="946150" y="234950"/>
                </a:moveTo>
                <a:lnTo>
                  <a:pt x="946150" y="241300"/>
                </a:lnTo>
                <a:lnTo>
                  <a:pt x="952500" y="241300"/>
                </a:lnTo>
                <a:lnTo>
                  <a:pt x="946150" y="196850"/>
                </a:lnTo>
                <a:lnTo>
                  <a:pt x="939800" y="203200"/>
                </a:lnTo>
                <a:lnTo>
                  <a:pt x="939800" y="209550"/>
                </a:lnTo>
                <a:lnTo>
                  <a:pt x="946150" y="234950"/>
                </a:lnTo>
                <a:close/>
              </a:path>
              <a:path w="1346200" h="692150">
                <a:moveTo>
                  <a:pt x="901700" y="184150"/>
                </a:moveTo>
                <a:lnTo>
                  <a:pt x="895350" y="177800"/>
                </a:lnTo>
                <a:lnTo>
                  <a:pt x="901700" y="228600"/>
                </a:lnTo>
                <a:lnTo>
                  <a:pt x="901700" y="184150"/>
                </a:lnTo>
                <a:close/>
              </a:path>
              <a:path w="1346200" h="692150">
                <a:moveTo>
                  <a:pt x="895350" y="228600"/>
                </a:moveTo>
                <a:lnTo>
                  <a:pt x="901700" y="228600"/>
                </a:lnTo>
                <a:lnTo>
                  <a:pt x="895350" y="177800"/>
                </a:lnTo>
                <a:lnTo>
                  <a:pt x="889000" y="177800"/>
                </a:lnTo>
                <a:lnTo>
                  <a:pt x="889000" y="228600"/>
                </a:lnTo>
                <a:lnTo>
                  <a:pt x="895350" y="228600"/>
                </a:lnTo>
                <a:close/>
              </a:path>
              <a:path w="1346200" h="692150">
                <a:moveTo>
                  <a:pt x="876300" y="171450"/>
                </a:moveTo>
                <a:lnTo>
                  <a:pt x="869950" y="171450"/>
                </a:lnTo>
                <a:lnTo>
                  <a:pt x="869950" y="177800"/>
                </a:lnTo>
                <a:lnTo>
                  <a:pt x="863600" y="177800"/>
                </a:lnTo>
                <a:lnTo>
                  <a:pt x="863600" y="171450"/>
                </a:lnTo>
                <a:lnTo>
                  <a:pt x="863600" y="203200"/>
                </a:lnTo>
                <a:lnTo>
                  <a:pt x="863600" y="171450"/>
                </a:lnTo>
                <a:lnTo>
                  <a:pt x="857250" y="171450"/>
                </a:lnTo>
                <a:lnTo>
                  <a:pt x="857250" y="165100"/>
                </a:lnTo>
                <a:lnTo>
                  <a:pt x="850900" y="165100"/>
                </a:lnTo>
                <a:lnTo>
                  <a:pt x="857250" y="215900"/>
                </a:lnTo>
                <a:lnTo>
                  <a:pt x="863600" y="215900"/>
                </a:lnTo>
                <a:lnTo>
                  <a:pt x="863600" y="209550"/>
                </a:lnTo>
                <a:lnTo>
                  <a:pt x="869950" y="215900"/>
                </a:lnTo>
                <a:lnTo>
                  <a:pt x="863600" y="190500"/>
                </a:lnTo>
                <a:lnTo>
                  <a:pt x="863600" y="184150"/>
                </a:lnTo>
                <a:lnTo>
                  <a:pt x="869950" y="215900"/>
                </a:lnTo>
                <a:lnTo>
                  <a:pt x="876300" y="222250"/>
                </a:lnTo>
                <a:lnTo>
                  <a:pt x="876300" y="171450"/>
                </a:lnTo>
                <a:close/>
              </a:path>
              <a:path w="1346200" h="692150">
                <a:moveTo>
                  <a:pt x="882650" y="177800"/>
                </a:moveTo>
                <a:lnTo>
                  <a:pt x="876300" y="171450"/>
                </a:lnTo>
                <a:lnTo>
                  <a:pt x="882650" y="222250"/>
                </a:lnTo>
                <a:lnTo>
                  <a:pt x="882650" y="177800"/>
                </a:lnTo>
                <a:close/>
              </a:path>
              <a:path w="1346200" h="692150">
                <a:moveTo>
                  <a:pt x="850900" y="165100"/>
                </a:moveTo>
                <a:lnTo>
                  <a:pt x="844550" y="171450"/>
                </a:lnTo>
                <a:lnTo>
                  <a:pt x="844550" y="196850"/>
                </a:lnTo>
                <a:lnTo>
                  <a:pt x="844550" y="177800"/>
                </a:lnTo>
                <a:lnTo>
                  <a:pt x="838200" y="177800"/>
                </a:lnTo>
                <a:lnTo>
                  <a:pt x="844550" y="203200"/>
                </a:lnTo>
                <a:lnTo>
                  <a:pt x="850900" y="215900"/>
                </a:lnTo>
                <a:lnTo>
                  <a:pt x="844550" y="184150"/>
                </a:lnTo>
                <a:lnTo>
                  <a:pt x="850900" y="215900"/>
                </a:lnTo>
                <a:lnTo>
                  <a:pt x="850900" y="165100"/>
                </a:lnTo>
                <a:close/>
              </a:path>
              <a:path w="1346200" h="692150">
                <a:moveTo>
                  <a:pt x="838200" y="209550"/>
                </a:moveTo>
                <a:lnTo>
                  <a:pt x="844550" y="203200"/>
                </a:lnTo>
                <a:lnTo>
                  <a:pt x="838200" y="177800"/>
                </a:lnTo>
                <a:lnTo>
                  <a:pt x="838200" y="158750"/>
                </a:lnTo>
                <a:lnTo>
                  <a:pt x="831850" y="158750"/>
                </a:lnTo>
                <a:lnTo>
                  <a:pt x="831850" y="209550"/>
                </a:lnTo>
                <a:lnTo>
                  <a:pt x="838200" y="209550"/>
                </a:lnTo>
                <a:close/>
              </a:path>
              <a:path w="1346200" h="692150">
                <a:moveTo>
                  <a:pt x="838200" y="158750"/>
                </a:moveTo>
                <a:lnTo>
                  <a:pt x="838200" y="177800"/>
                </a:lnTo>
                <a:lnTo>
                  <a:pt x="838200" y="158750"/>
                </a:lnTo>
                <a:close/>
              </a:path>
              <a:path w="1346200" h="692150">
                <a:moveTo>
                  <a:pt x="831850" y="209550"/>
                </a:moveTo>
                <a:lnTo>
                  <a:pt x="831850" y="158750"/>
                </a:lnTo>
                <a:lnTo>
                  <a:pt x="825500" y="158750"/>
                </a:lnTo>
                <a:lnTo>
                  <a:pt x="825500" y="209550"/>
                </a:lnTo>
                <a:lnTo>
                  <a:pt x="831850" y="209550"/>
                </a:lnTo>
                <a:close/>
              </a:path>
              <a:path w="1346200" h="692150">
                <a:moveTo>
                  <a:pt x="819150" y="152400"/>
                </a:moveTo>
                <a:lnTo>
                  <a:pt x="812800" y="152400"/>
                </a:lnTo>
                <a:lnTo>
                  <a:pt x="819150" y="203200"/>
                </a:lnTo>
                <a:lnTo>
                  <a:pt x="819150" y="152400"/>
                </a:lnTo>
                <a:close/>
              </a:path>
              <a:path w="1346200" h="692150">
                <a:moveTo>
                  <a:pt x="812800" y="203200"/>
                </a:moveTo>
                <a:lnTo>
                  <a:pt x="819150" y="203200"/>
                </a:lnTo>
                <a:lnTo>
                  <a:pt x="812800" y="152400"/>
                </a:lnTo>
                <a:lnTo>
                  <a:pt x="806450" y="152400"/>
                </a:lnTo>
                <a:lnTo>
                  <a:pt x="806450" y="203200"/>
                </a:lnTo>
                <a:lnTo>
                  <a:pt x="812800" y="203200"/>
                </a:lnTo>
                <a:close/>
              </a:path>
              <a:path w="1346200" h="692150">
                <a:moveTo>
                  <a:pt x="800100" y="152400"/>
                </a:moveTo>
                <a:lnTo>
                  <a:pt x="793750" y="146050"/>
                </a:lnTo>
                <a:lnTo>
                  <a:pt x="800100" y="196850"/>
                </a:lnTo>
                <a:lnTo>
                  <a:pt x="800100" y="152400"/>
                </a:lnTo>
                <a:close/>
              </a:path>
              <a:path w="1346200" h="692150">
                <a:moveTo>
                  <a:pt x="800100" y="196850"/>
                </a:moveTo>
                <a:lnTo>
                  <a:pt x="793750" y="146050"/>
                </a:lnTo>
                <a:lnTo>
                  <a:pt x="781050" y="146050"/>
                </a:lnTo>
                <a:lnTo>
                  <a:pt x="781050" y="152400"/>
                </a:lnTo>
                <a:lnTo>
                  <a:pt x="787400" y="196850"/>
                </a:lnTo>
                <a:lnTo>
                  <a:pt x="800100" y="196850"/>
                </a:lnTo>
                <a:close/>
              </a:path>
              <a:path w="1346200" h="692150">
                <a:moveTo>
                  <a:pt x="787400" y="196850"/>
                </a:moveTo>
                <a:lnTo>
                  <a:pt x="781050" y="152400"/>
                </a:lnTo>
                <a:lnTo>
                  <a:pt x="781050" y="196850"/>
                </a:lnTo>
                <a:lnTo>
                  <a:pt x="787400" y="196850"/>
                </a:lnTo>
                <a:close/>
              </a:path>
              <a:path w="1346200" h="692150">
                <a:moveTo>
                  <a:pt x="768350" y="139700"/>
                </a:moveTo>
                <a:lnTo>
                  <a:pt x="762000" y="139700"/>
                </a:lnTo>
                <a:lnTo>
                  <a:pt x="762000" y="146050"/>
                </a:lnTo>
                <a:lnTo>
                  <a:pt x="755650" y="146050"/>
                </a:lnTo>
                <a:lnTo>
                  <a:pt x="755650" y="139700"/>
                </a:lnTo>
                <a:lnTo>
                  <a:pt x="755650" y="171450"/>
                </a:lnTo>
                <a:lnTo>
                  <a:pt x="755650" y="139700"/>
                </a:lnTo>
                <a:lnTo>
                  <a:pt x="749300" y="139700"/>
                </a:lnTo>
                <a:lnTo>
                  <a:pt x="755650" y="177800"/>
                </a:lnTo>
                <a:lnTo>
                  <a:pt x="762000" y="184150"/>
                </a:lnTo>
                <a:lnTo>
                  <a:pt x="755650" y="158750"/>
                </a:lnTo>
                <a:lnTo>
                  <a:pt x="755650" y="152400"/>
                </a:lnTo>
                <a:lnTo>
                  <a:pt x="762000" y="184150"/>
                </a:lnTo>
                <a:lnTo>
                  <a:pt x="768350" y="190500"/>
                </a:lnTo>
                <a:lnTo>
                  <a:pt x="768350" y="139700"/>
                </a:lnTo>
                <a:close/>
              </a:path>
              <a:path w="1346200" h="692150">
                <a:moveTo>
                  <a:pt x="749300" y="184150"/>
                </a:moveTo>
                <a:lnTo>
                  <a:pt x="755650" y="177800"/>
                </a:lnTo>
                <a:lnTo>
                  <a:pt x="749300" y="139700"/>
                </a:lnTo>
                <a:lnTo>
                  <a:pt x="749300" y="133350"/>
                </a:lnTo>
                <a:lnTo>
                  <a:pt x="742950" y="133350"/>
                </a:lnTo>
                <a:lnTo>
                  <a:pt x="742950" y="184150"/>
                </a:lnTo>
                <a:lnTo>
                  <a:pt x="749300" y="184150"/>
                </a:lnTo>
                <a:close/>
              </a:path>
              <a:path w="1346200" h="692150">
                <a:moveTo>
                  <a:pt x="781050" y="393700"/>
                </a:moveTo>
                <a:lnTo>
                  <a:pt x="774700" y="393700"/>
                </a:lnTo>
                <a:lnTo>
                  <a:pt x="781050" y="450850"/>
                </a:lnTo>
                <a:lnTo>
                  <a:pt x="781050" y="393700"/>
                </a:lnTo>
                <a:close/>
              </a:path>
              <a:path w="1346200" h="692150">
                <a:moveTo>
                  <a:pt x="774700" y="450850"/>
                </a:moveTo>
                <a:lnTo>
                  <a:pt x="768350" y="425450"/>
                </a:lnTo>
                <a:lnTo>
                  <a:pt x="768350" y="450850"/>
                </a:lnTo>
                <a:lnTo>
                  <a:pt x="774700" y="450850"/>
                </a:lnTo>
                <a:close/>
              </a:path>
              <a:path w="1346200" h="692150">
                <a:moveTo>
                  <a:pt x="774700" y="139700"/>
                </a:moveTo>
                <a:lnTo>
                  <a:pt x="768350" y="139700"/>
                </a:lnTo>
                <a:lnTo>
                  <a:pt x="774700" y="190500"/>
                </a:lnTo>
                <a:lnTo>
                  <a:pt x="774700" y="139700"/>
                </a:lnTo>
                <a:close/>
              </a:path>
              <a:path w="1346200" h="692150">
                <a:moveTo>
                  <a:pt x="742950" y="184150"/>
                </a:moveTo>
                <a:lnTo>
                  <a:pt x="742950" y="133350"/>
                </a:lnTo>
                <a:lnTo>
                  <a:pt x="736600" y="133350"/>
                </a:lnTo>
                <a:lnTo>
                  <a:pt x="736600" y="184150"/>
                </a:lnTo>
                <a:lnTo>
                  <a:pt x="742950" y="184150"/>
                </a:lnTo>
                <a:close/>
              </a:path>
              <a:path w="1346200" h="692150">
                <a:moveTo>
                  <a:pt x="723900" y="120650"/>
                </a:moveTo>
                <a:lnTo>
                  <a:pt x="723900" y="177800"/>
                </a:lnTo>
                <a:lnTo>
                  <a:pt x="730250" y="177800"/>
                </a:lnTo>
                <a:lnTo>
                  <a:pt x="730250" y="127000"/>
                </a:lnTo>
                <a:lnTo>
                  <a:pt x="723900" y="127000"/>
                </a:lnTo>
                <a:lnTo>
                  <a:pt x="723900" y="120650"/>
                </a:lnTo>
                <a:close/>
              </a:path>
              <a:path w="1346200" h="692150">
                <a:moveTo>
                  <a:pt x="717550" y="120650"/>
                </a:moveTo>
                <a:lnTo>
                  <a:pt x="711200" y="127000"/>
                </a:lnTo>
                <a:lnTo>
                  <a:pt x="717550" y="177800"/>
                </a:lnTo>
                <a:lnTo>
                  <a:pt x="723900" y="177800"/>
                </a:lnTo>
                <a:lnTo>
                  <a:pt x="723900" y="120650"/>
                </a:lnTo>
                <a:lnTo>
                  <a:pt x="717550" y="120650"/>
                </a:lnTo>
                <a:close/>
              </a:path>
              <a:path w="1346200" h="692150">
                <a:moveTo>
                  <a:pt x="717550" y="177800"/>
                </a:moveTo>
                <a:lnTo>
                  <a:pt x="711200" y="127000"/>
                </a:lnTo>
                <a:lnTo>
                  <a:pt x="711200" y="177800"/>
                </a:lnTo>
                <a:lnTo>
                  <a:pt x="717550" y="177800"/>
                </a:lnTo>
                <a:close/>
              </a:path>
              <a:path w="1346200" h="692150">
                <a:moveTo>
                  <a:pt x="730250" y="127000"/>
                </a:moveTo>
                <a:lnTo>
                  <a:pt x="730250" y="165100"/>
                </a:lnTo>
                <a:lnTo>
                  <a:pt x="730250" y="127000"/>
                </a:lnTo>
                <a:close/>
              </a:path>
              <a:path w="1346200" h="692150">
                <a:moveTo>
                  <a:pt x="698500" y="114300"/>
                </a:moveTo>
                <a:lnTo>
                  <a:pt x="698500" y="171450"/>
                </a:lnTo>
                <a:lnTo>
                  <a:pt x="704850" y="171450"/>
                </a:lnTo>
                <a:lnTo>
                  <a:pt x="704850" y="120650"/>
                </a:lnTo>
                <a:lnTo>
                  <a:pt x="698500" y="120650"/>
                </a:lnTo>
                <a:lnTo>
                  <a:pt x="698500" y="114300"/>
                </a:lnTo>
                <a:close/>
              </a:path>
              <a:path w="1346200" h="692150">
                <a:moveTo>
                  <a:pt x="692150" y="114300"/>
                </a:moveTo>
                <a:lnTo>
                  <a:pt x="685800" y="120650"/>
                </a:lnTo>
                <a:lnTo>
                  <a:pt x="692150" y="171450"/>
                </a:lnTo>
                <a:lnTo>
                  <a:pt x="698500" y="171450"/>
                </a:lnTo>
                <a:lnTo>
                  <a:pt x="698500" y="114300"/>
                </a:lnTo>
                <a:lnTo>
                  <a:pt x="692150" y="114300"/>
                </a:lnTo>
                <a:close/>
              </a:path>
              <a:path w="1346200" h="692150">
                <a:moveTo>
                  <a:pt x="692150" y="171450"/>
                </a:moveTo>
                <a:lnTo>
                  <a:pt x="685800" y="120650"/>
                </a:lnTo>
                <a:lnTo>
                  <a:pt x="685800" y="171450"/>
                </a:lnTo>
                <a:lnTo>
                  <a:pt x="692150" y="171450"/>
                </a:lnTo>
                <a:close/>
              </a:path>
              <a:path w="1346200" h="692150">
                <a:moveTo>
                  <a:pt x="704850" y="120650"/>
                </a:moveTo>
                <a:lnTo>
                  <a:pt x="704850" y="158750"/>
                </a:lnTo>
                <a:lnTo>
                  <a:pt x="704850" y="120650"/>
                </a:lnTo>
                <a:close/>
              </a:path>
              <a:path w="1346200" h="692150">
                <a:moveTo>
                  <a:pt x="679450" y="114300"/>
                </a:moveTo>
                <a:lnTo>
                  <a:pt x="673100" y="107950"/>
                </a:lnTo>
                <a:lnTo>
                  <a:pt x="679450" y="165100"/>
                </a:lnTo>
                <a:lnTo>
                  <a:pt x="679450" y="114300"/>
                </a:lnTo>
                <a:close/>
              </a:path>
              <a:path w="1346200" h="692150">
                <a:moveTo>
                  <a:pt x="679450" y="165100"/>
                </a:moveTo>
                <a:lnTo>
                  <a:pt x="673100" y="107950"/>
                </a:lnTo>
                <a:lnTo>
                  <a:pt x="660400" y="107950"/>
                </a:lnTo>
                <a:lnTo>
                  <a:pt x="660400" y="114300"/>
                </a:lnTo>
                <a:lnTo>
                  <a:pt x="666750" y="165100"/>
                </a:lnTo>
                <a:lnTo>
                  <a:pt x="679450" y="165100"/>
                </a:lnTo>
                <a:close/>
              </a:path>
              <a:path w="1346200" h="692150">
                <a:moveTo>
                  <a:pt x="666750" y="165100"/>
                </a:moveTo>
                <a:lnTo>
                  <a:pt x="660400" y="114300"/>
                </a:lnTo>
                <a:lnTo>
                  <a:pt x="660400" y="165100"/>
                </a:lnTo>
                <a:lnTo>
                  <a:pt x="666750" y="165100"/>
                </a:lnTo>
                <a:close/>
              </a:path>
              <a:path w="1346200" h="692150">
                <a:moveTo>
                  <a:pt x="635000" y="139700"/>
                </a:moveTo>
                <a:lnTo>
                  <a:pt x="635000" y="146050"/>
                </a:lnTo>
                <a:lnTo>
                  <a:pt x="641350" y="158750"/>
                </a:lnTo>
                <a:lnTo>
                  <a:pt x="635000" y="101600"/>
                </a:lnTo>
                <a:lnTo>
                  <a:pt x="628650" y="107950"/>
                </a:lnTo>
                <a:lnTo>
                  <a:pt x="628650" y="133350"/>
                </a:lnTo>
                <a:lnTo>
                  <a:pt x="635000" y="139700"/>
                </a:lnTo>
                <a:close/>
              </a:path>
              <a:path w="1346200" h="692150">
                <a:moveTo>
                  <a:pt x="647700" y="101600"/>
                </a:moveTo>
                <a:lnTo>
                  <a:pt x="647700" y="158750"/>
                </a:lnTo>
                <a:lnTo>
                  <a:pt x="654050" y="152400"/>
                </a:lnTo>
                <a:lnTo>
                  <a:pt x="654050" y="107950"/>
                </a:lnTo>
                <a:lnTo>
                  <a:pt x="647700" y="107950"/>
                </a:lnTo>
                <a:lnTo>
                  <a:pt x="647700" y="101600"/>
                </a:lnTo>
                <a:close/>
              </a:path>
              <a:path w="1346200" h="692150">
                <a:moveTo>
                  <a:pt x="641350" y="101600"/>
                </a:moveTo>
                <a:lnTo>
                  <a:pt x="635000" y="101600"/>
                </a:lnTo>
                <a:lnTo>
                  <a:pt x="641350" y="158750"/>
                </a:lnTo>
                <a:lnTo>
                  <a:pt x="647700" y="158750"/>
                </a:lnTo>
                <a:lnTo>
                  <a:pt x="647700" y="101600"/>
                </a:lnTo>
                <a:lnTo>
                  <a:pt x="641350" y="101600"/>
                </a:lnTo>
                <a:close/>
              </a:path>
              <a:path w="1346200" h="692150">
                <a:moveTo>
                  <a:pt x="635000" y="152400"/>
                </a:moveTo>
                <a:lnTo>
                  <a:pt x="635000" y="158750"/>
                </a:lnTo>
                <a:lnTo>
                  <a:pt x="641350" y="158750"/>
                </a:lnTo>
                <a:lnTo>
                  <a:pt x="635000" y="146050"/>
                </a:lnTo>
                <a:lnTo>
                  <a:pt x="635000" y="152400"/>
                </a:lnTo>
                <a:close/>
              </a:path>
              <a:path w="1346200" h="692150">
                <a:moveTo>
                  <a:pt x="654050" y="107950"/>
                </a:moveTo>
                <a:lnTo>
                  <a:pt x="654050" y="139700"/>
                </a:lnTo>
                <a:lnTo>
                  <a:pt x="654050" y="107950"/>
                </a:lnTo>
                <a:close/>
              </a:path>
              <a:path w="1346200" h="692150">
                <a:moveTo>
                  <a:pt x="609600" y="146050"/>
                </a:moveTo>
                <a:lnTo>
                  <a:pt x="609600" y="152400"/>
                </a:lnTo>
                <a:lnTo>
                  <a:pt x="615950" y="152400"/>
                </a:lnTo>
                <a:lnTo>
                  <a:pt x="609600" y="88900"/>
                </a:lnTo>
                <a:lnTo>
                  <a:pt x="603250" y="95250"/>
                </a:lnTo>
                <a:lnTo>
                  <a:pt x="603250" y="146050"/>
                </a:lnTo>
                <a:lnTo>
                  <a:pt x="609600" y="146050"/>
                </a:lnTo>
                <a:close/>
              </a:path>
              <a:path w="1346200" h="692150">
                <a:moveTo>
                  <a:pt x="622300" y="95250"/>
                </a:moveTo>
                <a:lnTo>
                  <a:pt x="615950" y="88900"/>
                </a:lnTo>
                <a:lnTo>
                  <a:pt x="622300" y="152400"/>
                </a:lnTo>
                <a:lnTo>
                  <a:pt x="622300" y="95250"/>
                </a:lnTo>
                <a:close/>
              </a:path>
              <a:path w="1346200" h="692150">
                <a:moveTo>
                  <a:pt x="615950" y="88900"/>
                </a:moveTo>
                <a:lnTo>
                  <a:pt x="609600" y="88900"/>
                </a:lnTo>
                <a:lnTo>
                  <a:pt x="615950" y="152400"/>
                </a:lnTo>
                <a:lnTo>
                  <a:pt x="622300" y="152400"/>
                </a:lnTo>
                <a:lnTo>
                  <a:pt x="615950" y="88900"/>
                </a:lnTo>
                <a:close/>
              </a:path>
              <a:path w="1346200" h="692150">
                <a:moveTo>
                  <a:pt x="558800" y="69850"/>
                </a:moveTo>
                <a:lnTo>
                  <a:pt x="558800" y="133350"/>
                </a:lnTo>
                <a:lnTo>
                  <a:pt x="565150" y="133350"/>
                </a:lnTo>
                <a:lnTo>
                  <a:pt x="565150" y="76200"/>
                </a:lnTo>
                <a:lnTo>
                  <a:pt x="558800" y="76200"/>
                </a:lnTo>
                <a:lnTo>
                  <a:pt x="558800" y="69850"/>
                </a:lnTo>
                <a:close/>
              </a:path>
              <a:path w="1346200" h="692150">
                <a:moveTo>
                  <a:pt x="552450" y="69850"/>
                </a:moveTo>
                <a:lnTo>
                  <a:pt x="546100" y="69850"/>
                </a:lnTo>
                <a:lnTo>
                  <a:pt x="552450" y="133350"/>
                </a:lnTo>
                <a:lnTo>
                  <a:pt x="558800" y="133350"/>
                </a:lnTo>
                <a:lnTo>
                  <a:pt x="558800" y="69850"/>
                </a:lnTo>
                <a:lnTo>
                  <a:pt x="552450" y="69850"/>
                </a:lnTo>
                <a:close/>
              </a:path>
              <a:path w="1346200" h="692150">
                <a:moveTo>
                  <a:pt x="552450" y="133350"/>
                </a:moveTo>
                <a:lnTo>
                  <a:pt x="546100" y="69850"/>
                </a:lnTo>
                <a:lnTo>
                  <a:pt x="546100" y="133350"/>
                </a:lnTo>
                <a:lnTo>
                  <a:pt x="552450" y="133350"/>
                </a:lnTo>
                <a:close/>
              </a:path>
              <a:path w="1346200" h="692150">
                <a:moveTo>
                  <a:pt x="565150" y="76200"/>
                </a:moveTo>
                <a:lnTo>
                  <a:pt x="565150" y="120650"/>
                </a:lnTo>
                <a:lnTo>
                  <a:pt x="565150" y="76200"/>
                </a:lnTo>
                <a:close/>
              </a:path>
              <a:path w="1346200" h="692150">
                <a:moveTo>
                  <a:pt x="533400" y="63500"/>
                </a:moveTo>
                <a:lnTo>
                  <a:pt x="527050" y="63500"/>
                </a:lnTo>
                <a:lnTo>
                  <a:pt x="533400" y="127000"/>
                </a:lnTo>
                <a:lnTo>
                  <a:pt x="533400" y="63500"/>
                </a:lnTo>
                <a:close/>
              </a:path>
              <a:path w="1346200" h="692150">
                <a:moveTo>
                  <a:pt x="533400" y="127000"/>
                </a:moveTo>
                <a:lnTo>
                  <a:pt x="527050" y="63500"/>
                </a:lnTo>
                <a:lnTo>
                  <a:pt x="514350" y="63500"/>
                </a:lnTo>
                <a:lnTo>
                  <a:pt x="514350" y="69850"/>
                </a:lnTo>
                <a:lnTo>
                  <a:pt x="520700" y="127000"/>
                </a:lnTo>
                <a:lnTo>
                  <a:pt x="533400" y="127000"/>
                </a:lnTo>
                <a:close/>
              </a:path>
              <a:path w="1346200" h="692150">
                <a:moveTo>
                  <a:pt x="520700" y="127000"/>
                </a:moveTo>
                <a:lnTo>
                  <a:pt x="514350" y="69850"/>
                </a:lnTo>
                <a:lnTo>
                  <a:pt x="514350" y="127000"/>
                </a:lnTo>
                <a:lnTo>
                  <a:pt x="520700" y="127000"/>
                </a:lnTo>
                <a:close/>
              </a:path>
              <a:path w="1346200" h="692150">
                <a:moveTo>
                  <a:pt x="488950" y="114300"/>
                </a:moveTo>
                <a:lnTo>
                  <a:pt x="488950" y="120650"/>
                </a:lnTo>
                <a:lnTo>
                  <a:pt x="495300" y="120650"/>
                </a:lnTo>
                <a:lnTo>
                  <a:pt x="488950" y="50800"/>
                </a:lnTo>
                <a:lnTo>
                  <a:pt x="482600" y="50800"/>
                </a:lnTo>
                <a:lnTo>
                  <a:pt x="482600" y="114300"/>
                </a:lnTo>
                <a:lnTo>
                  <a:pt x="488950" y="114300"/>
                </a:lnTo>
                <a:close/>
              </a:path>
              <a:path w="1346200" h="692150">
                <a:moveTo>
                  <a:pt x="482600" y="114300"/>
                </a:moveTo>
                <a:lnTo>
                  <a:pt x="482600" y="57150"/>
                </a:lnTo>
                <a:lnTo>
                  <a:pt x="476250" y="57150"/>
                </a:lnTo>
                <a:lnTo>
                  <a:pt x="476250" y="107950"/>
                </a:lnTo>
                <a:lnTo>
                  <a:pt x="482600" y="114300"/>
                </a:lnTo>
                <a:close/>
              </a:path>
              <a:path w="1346200" h="692150">
                <a:moveTo>
                  <a:pt x="501650" y="57150"/>
                </a:moveTo>
                <a:lnTo>
                  <a:pt x="495300" y="50800"/>
                </a:lnTo>
                <a:lnTo>
                  <a:pt x="501650" y="114300"/>
                </a:lnTo>
                <a:lnTo>
                  <a:pt x="501650" y="57150"/>
                </a:lnTo>
                <a:close/>
              </a:path>
              <a:path w="1346200" h="692150">
                <a:moveTo>
                  <a:pt x="495300" y="50800"/>
                </a:moveTo>
                <a:lnTo>
                  <a:pt x="488950" y="50800"/>
                </a:lnTo>
                <a:lnTo>
                  <a:pt x="495300" y="120650"/>
                </a:lnTo>
                <a:lnTo>
                  <a:pt x="495300" y="114300"/>
                </a:lnTo>
                <a:lnTo>
                  <a:pt x="501650" y="114300"/>
                </a:lnTo>
                <a:lnTo>
                  <a:pt x="495300" y="50800"/>
                </a:lnTo>
                <a:close/>
              </a:path>
              <a:path w="1346200" h="692150">
                <a:moveTo>
                  <a:pt x="469900" y="50800"/>
                </a:moveTo>
                <a:lnTo>
                  <a:pt x="463550" y="44450"/>
                </a:lnTo>
                <a:lnTo>
                  <a:pt x="469900" y="101600"/>
                </a:lnTo>
                <a:lnTo>
                  <a:pt x="469900" y="50800"/>
                </a:lnTo>
                <a:close/>
              </a:path>
              <a:path w="1346200" h="692150">
                <a:moveTo>
                  <a:pt x="444500" y="44450"/>
                </a:moveTo>
                <a:lnTo>
                  <a:pt x="450850" y="107950"/>
                </a:lnTo>
                <a:lnTo>
                  <a:pt x="463550" y="107950"/>
                </a:lnTo>
                <a:lnTo>
                  <a:pt x="463550" y="101600"/>
                </a:lnTo>
                <a:lnTo>
                  <a:pt x="469900" y="101600"/>
                </a:lnTo>
                <a:lnTo>
                  <a:pt x="463550" y="44450"/>
                </a:lnTo>
                <a:lnTo>
                  <a:pt x="457200" y="38100"/>
                </a:lnTo>
                <a:lnTo>
                  <a:pt x="450850" y="38100"/>
                </a:lnTo>
                <a:lnTo>
                  <a:pt x="444500" y="44450"/>
                </a:lnTo>
                <a:close/>
              </a:path>
              <a:path w="1346200" h="692150">
                <a:moveTo>
                  <a:pt x="450850" y="107950"/>
                </a:moveTo>
                <a:lnTo>
                  <a:pt x="444500" y="44450"/>
                </a:lnTo>
                <a:lnTo>
                  <a:pt x="444500" y="107950"/>
                </a:lnTo>
                <a:lnTo>
                  <a:pt x="450850" y="107950"/>
                </a:lnTo>
                <a:close/>
              </a:path>
              <a:path w="1346200" h="692150">
                <a:moveTo>
                  <a:pt x="431800" y="31750"/>
                </a:moveTo>
                <a:lnTo>
                  <a:pt x="425450" y="31750"/>
                </a:lnTo>
                <a:lnTo>
                  <a:pt x="431800" y="95250"/>
                </a:lnTo>
                <a:lnTo>
                  <a:pt x="431800" y="31750"/>
                </a:lnTo>
                <a:close/>
              </a:path>
              <a:path w="1346200" h="692150">
                <a:moveTo>
                  <a:pt x="412750" y="25400"/>
                </a:moveTo>
                <a:lnTo>
                  <a:pt x="419100" y="101600"/>
                </a:lnTo>
                <a:lnTo>
                  <a:pt x="425450" y="101600"/>
                </a:lnTo>
                <a:lnTo>
                  <a:pt x="425450" y="95250"/>
                </a:lnTo>
                <a:lnTo>
                  <a:pt x="431800" y="95250"/>
                </a:lnTo>
                <a:lnTo>
                  <a:pt x="425450" y="31750"/>
                </a:lnTo>
                <a:lnTo>
                  <a:pt x="419100" y="25400"/>
                </a:lnTo>
                <a:lnTo>
                  <a:pt x="412750" y="25400"/>
                </a:lnTo>
                <a:close/>
              </a:path>
              <a:path w="1346200" h="692150">
                <a:moveTo>
                  <a:pt x="412750" y="31750"/>
                </a:moveTo>
                <a:lnTo>
                  <a:pt x="406400" y="31750"/>
                </a:lnTo>
                <a:lnTo>
                  <a:pt x="412750" y="95250"/>
                </a:lnTo>
                <a:lnTo>
                  <a:pt x="419100" y="101600"/>
                </a:lnTo>
                <a:lnTo>
                  <a:pt x="412750" y="25400"/>
                </a:lnTo>
                <a:lnTo>
                  <a:pt x="412750" y="31750"/>
                </a:lnTo>
                <a:close/>
              </a:path>
              <a:path w="1346200" h="692150">
                <a:moveTo>
                  <a:pt x="412750" y="95250"/>
                </a:moveTo>
                <a:lnTo>
                  <a:pt x="406400" y="31750"/>
                </a:lnTo>
                <a:lnTo>
                  <a:pt x="406400" y="95250"/>
                </a:lnTo>
                <a:lnTo>
                  <a:pt x="412750" y="95250"/>
                </a:lnTo>
                <a:close/>
              </a:path>
              <a:path w="1346200" h="692150">
                <a:moveTo>
                  <a:pt x="374650" y="82550"/>
                </a:moveTo>
                <a:lnTo>
                  <a:pt x="374650" y="88900"/>
                </a:lnTo>
                <a:lnTo>
                  <a:pt x="381000" y="88900"/>
                </a:lnTo>
                <a:lnTo>
                  <a:pt x="374650" y="19050"/>
                </a:lnTo>
                <a:lnTo>
                  <a:pt x="368300" y="19050"/>
                </a:lnTo>
                <a:lnTo>
                  <a:pt x="368300" y="82550"/>
                </a:lnTo>
                <a:lnTo>
                  <a:pt x="374650" y="82550"/>
                </a:lnTo>
                <a:close/>
              </a:path>
              <a:path w="1346200" h="692150">
                <a:moveTo>
                  <a:pt x="381000" y="12700"/>
                </a:moveTo>
                <a:lnTo>
                  <a:pt x="381000" y="88900"/>
                </a:lnTo>
                <a:lnTo>
                  <a:pt x="387350" y="88900"/>
                </a:lnTo>
                <a:lnTo>
                  <a:pt x="387350" y="82550"/>
                </a:lnTo>
                <a:lnTo>
                  <a:pt x="393700" y="82550"/>
                </a:lnTo>
                <a:lnTo>
                  <a:pt x="387350" y="19050"/>
                </a:lnTo>
                <a:lnTo>
                  <a:pt x="381000" y="19050"/>
                </a:lnTo>
                <a:lnTo>
                  <a:pt x="381000" y="12700"/>
                </a:lnTo>
                <a:close/>
              </a:path>
              <a:path w="1346200" h="692150">
                <a:moveTo>
                  <a:pt x="374650" y="12700"/>
                </a:moveTo>
                <a:lnTo>
                  <a:pt x="374650" y="19050"/>
                </a:lnTo>
                <a:lnTo>
                  <a:pt x="381000" y="88900"/>
                </a:lnTo>
                <a:lnTo>
                  <a:pt x="381000" y="12700"/>
                </a:lnTo>
                <a:lnTo>
                  <a:pt x="374650" y="12700"/>
                </a:lnTo>
                <a:close/>
              </a:path>
              <a:path w="1346200" h="692150">
                <a:moveTo>
                  <a:pt x="393700" y="19050"/>
                </a:moveTo>
                <a:lnTo>
                  <a:pt x="387350" y="19050"/>
                </a:lnTo>
                <a:lnTo>
                  <a:pt x="393700" y="82550"/>
                </a:lnTo>
                <a:lnTo>
                  <a:pt x="393700" y="19050"/>
                </a:lnTo>
                <a:close/>
              </a:path>
              <a:path w="1346200" h="692150">
                <a:moveTo>
                  <a:pt x="768350" y="190500"/>
                </a:moveTo>
                <a:lnTo>
                  <a:pt x="762000" y="184150"/>
                </a:lnTo>
                <a:lnTo>
                  <a:pt x="762000" y="190500"/>
                </a:lnTo>
                <a:lnTo>
                  <a:pt x="768350" y="190500"/>
                </a:lnTo>
                <a:close/>
              </a:path>
              <a:path w="1346200" h="692150">
                <a:moveTo>
                  <a:pt x="768350" y="139700"/>
                </a:moveTo>
                <a:lnTo>
                  <a:pt x="768350" y="190500"/>
                </a:lnTo>
                <a:lnTo>
                  <a:pt x="774700" y="190500"/>
                </a:lnTo>
                <a:lnTo>
                  <a:pt x="768350" y="139700"/>
                </a:lnTo>
                <a:close/>
              </a:path>
              <a:path w="1346200" h="692150">
                <a:moveTo>
                  <a:pt x="755650" y="158750"/>
                </a:moveTo>
                <a:lnTo>
                  <a:pt x="762000" y="184150"/>
                </a:lnTo>
                <a:lnTo>
                  <a:pt x="755650" y="152400"/>
                </a:lnTo>
                <a:lnTo>
                  <a:pt x="755650" y="158750"/>
                </a:lnTo>
                <a:close/>
              </a:path>
              <a:path w="1346200" h="692150">
                <a:moveTo>
                  <a:pt x="774700" y="393700"/>
                </a:moveTo>
                <a:lnTo>
                  <a:pt x="774700" y="450850"/>
                </a:lnTo>
                <a:lnTo>
                  <a:pt x="781050" y="450850"/>
                </a:lnTo>
                <a:lnTo>
                  <a:pt x="774700" y="393700"/>
                </a:lnTo>
                <a:close/>
              </a:path>
              <a:path w="1346200" h="692150">
                <a:moveTo>
                  <a:pt x="762000" y="400050"/>
                </a:moveTo>
                <a:lnTo>
                  <a:pt x="762000" y="419100"/>
                </a:lnTo>
                <a:lnTo>
                  <a:pt x="762000" y="400050"/>
                </a:lnTo>
                <a:close/>
              </a:path>
              <a:path w="1346200" h="692150">
                <a:moveTo>
                  <a:pt x="755650" y="139700"/>
                </a:moveTo>
                <a:lnTo>
                  <a:pt x="755650" y="171450"/>
                </a:lnTo>
                <a:lnTo>
                  <a:pt x="755650" y="139700"/>
                </a:lnTo>
                <a:close/>
              </a:path>
              <a:path w="1346200" h="692150">
                <a:moveTo>
                  <a:pt x="850900" y="215900"/>
                </a:moveTo>
                <a:lnTo>
                  <a:pt x="844550" y="203200"/>
                </a:lnTo>
                <a:lnTo>
                  <a:pt x="844550" y="209550"/>
                </a:lnTo>
                <a:lnTo>
                  <a:pt x="850900" y="215900"/>
                </a:lnTo>
                <a:close/>
              </a:path>
              <a:path w="1346200" h="692150">
                <a:moveTo>
                  <a:pt x="850900" y="165100"/>
                </a:moveTo>
                <a:lnTo>
                  <a:pt x="850900" y="215900"/>
                </a:lnTo>
                <a:lnTo>
                  <a:pt x="857250" y="215900"/>
                </a:lnTo>
                <a:lnTo>
                  <a:pt x="850900" y="165100"/>
                </a:lnTo>
                <a:close/>
              </a:path>
              <a:path w="1346200" h="692150">
                <a:moveTo>
                  <a:pt x="844550" y="177800"/>
                </a:moveTo>
                <a:lnTo>
                  <a:pt x="844550" y="196850"/>
                </a:lnTo>
                <a:lnTo>
                  <a:pt x="844550" y="177800"/>
                </a:lnTo>
                <a:close/>
              </a:path>
              <a:path w="1346200" h="692150">
                <a:moveTo>
                  <a:pt x="876300" y="222250"/>
                </a:moveTo>
                <a:lnTo>
                  <a:pt x="869950" y="215900"/>
                </a:lnTo>
                <a:lnTo>
                  <a:pt x="869950" y="222250"/>
                </a:lnTo>
                <a:lnTo>
                  <a:pt x="876300" y="222250"/>
                </a:lnTo>
                <a:close/>
              </a:path>
              <a:path w="1346200" h="692150">
                <a:moveTo>
                  <a:pt x="876300" y="171450"/>
                </a:moveTo>
                <a:lnTo>
                  <a:pt x="876300" y="222250"/>
                </a:lnTo>
                <a:lnTo>
                  <a:pt x="882650" y="222250"/>
                </a:lnTo>
                <a:lnTo>
                  <a:pt x="876300" y="171450"/>
                </a:lnTo>
                <a:close/>
              </a:path>
              <a:path w="1346200" h="692150">
                <a:moveTo>
                  <a:pt x="863600" y="190500"/>
                </a:moveTo>
                <a:lnTo>
                  <a:pt x="869950" y="215900"/>
                </a:lnTo>
                <a:lnTo>
                  <a:pt x="863600" y="184150"/>
                </a:lnTo>
                <a:lnTo>
                  <a:pt x="863600" y="190500"/>
                </a:lnTo>
                <a:close/>
              </a:path>
              <a:path w="1346200" h="692150">
                <a:moveTo>
                  <a:pt x="863600" y="171450"/>
                </a:moveTo>
                <a:lnTo>
                  <a:pt x="863600" y="203200"/>
                </a:lnTo>
                <a:lnTo>
                  <a:pt x="863600" y="171450"/>
                </a:lnTo>
                <a:close/>
              </a:path>
              <a:path w="1346200" h="692150">
                <a:moveTo>
                  <a:pt x="927100" y="196850"/>
                </a:moveTo>
                <a:lnTo>
                  <a:pt x="920750" y="196850"/>
                </a:lnTo>
                <a:lnTo>
                  <a:pt x="927100" y="203200"/>
                </a:lnTo>
                <a:lnTo>
                  <a:pt x="927100" y="196850"/>
                </a:lnTo>
                <a:close/>
              </a:path>
              <a:path w="1346200" h="692150">
                <a:moveTo>
                  <a:pt x="939800" y="196850"/>
                </a:moveTo>
                <a:lnTo>
                  <a:pt x="939800" y="222250"/>
                </a:lnTo>
                <a:lnTo>
                  <a:pt x="939800" y="196850"/>
                </a:lnTo>
                <a:close/>
              </a:path>
              <a:path w="1346200" h="692150">
                <a:moveTo>
                  <a:pt x="958850" y="209550"/>
                </a:moveTo>
                <a:lnTo>
                  <a:pt x="958850" y="228600"/>
                </a:lnTo>
                <a:lnTo>
                  <a:pt x="958850" y="209550"/>
                </a:lnTo>
                <a:close/>
              </a:path>
              <a:path w="1346200" h="692150">
                <a:moveTo>
                  <a:pt x="965200" y="241300"/>
                </a:moveTo>
                <a:lnTo>
                  <a:pt x="958850" y="234950"/>
                </a:lnTo>
                <a:lnTo>
                  <a:pt x="958850" y="241300"/>
                </a:lnTo>
                <a:lnTo>
                  <a:pt x="965200" y="241300"/>
                </a:lnTo>
                <a:close/>
              </a:path>
              <a:path w="1346200" h="692150">
                <a:moveTo>
                  <a:pt x="1016000" y="260350"/>
                </a:moveTo>
                <a:lnTo>
                  <a:pt x="1009650" y="247650"/>
                </a:lnTo>
                <a:lnTo>
                  <a:pt x="1009650" y="254000"/>
                </a:lnTo>
                <a:lnTo>
                  <a:pt x="1016000" y="260350"/>
                </a:lnTo>
                <a:close/>
              </a:path>
              <a:path w="1346200" h="692150">
                <a:moveTo>
                  <a:pt x="1047750" y="266700"/>
                </a:moveTo>
                <a:lnTo>
                  <a:pt x="1041400" y="254000"/>
                </a:lnTo>
                <a:lnTo>
                  <a:pt x="1041400" y="260350"/>
                </a:lnTo>
                <a:lnTo>
                  <a:pt x="1047750" y="266700"/>
                </a:lnTo>
                <a:close/>
              </a:path>
              <a:path w="1346200" h="692150">
                <a:moveTo>
                  <a:pt x="1041400" y="228600"/>
                </a:moveTo>
                <a:lnTo>
                  <a:pt x="1041400" y="247650"/>
                </a:lnTo>
                <a:lnTo>
                  <a:pt x="1041400" y="228600"/>
                </a:lnTo>
                <a:close/>
              </a:path>
              <a:path w="1346200" h="692150">
                <a:moveTo>
                  <a:pt x="1085850" y="279400"/>
                </a:moveTo>
                <a:lnTo>
                  <a:pt x="1079500" y="273050"/>
                </a:lnTo>
                <a:lnTo>
                  <a:pt x="1079500" y="279400"/>
                </a:lnTo>
                <a:lnTo>
                  <a:pt x="1085850" y="279400"/>
                </a:lnTo>
                <a:close/>
              </a:path>
              <a:path w="1346200" h="692150">
                <a:moveTo>
                  <a:pt x="1143000" y="260350"/>
                </a:moveTo>
                <a:lnTo>
                  <a:pt x="1143000" y="279400"/>
                </a:lnTo>
                <a:lnTo>
                  <a:pt x="1143000" y="260350"/>
                </a:lnTo>
                <a:close/>
              </a:path>
              <a:path w="1346200" h="692150">
                <a:moveTo>
                  <a:pt x="1238250" y="292100"/>
                </a:moveTo>
                <a:lnTo>
                  <a:pt x="1231900" y="292100"/>
                </a:lnTo>
                <a:lnTo>
                  <a:pt x="1238250" y="298450"/>
                </a:lnTo>
                <a:lnTo>
                  <a:pt x="1238250" y="292100"/>
                </a:lnTo>
                <a:close/>
              </a:path>
              <a:path w="1346200" h="692150">
                <a:moveTo>
                  <a:pt x="1250950" y="292100"/>
                </a:moveTo>
                <a:lnTo>
                  <a:pt x="1250950" y="311150"/>
                </a:lnTo>
                <a:lnTo>
                  <a:pt x="1250950" y="292100"/>
                </a:lnTo>
                <a:close/>
              </a:path>
              <a:path w="1346200" h="692150">
                <a:moveTo>
                  <a:pt x="1257300" y="317500"/>
                </a:moveTo>
                <a:lnTo>
                  <a:pt x="1263650" y="323850"/>
                </a:lnTo>
                <a:lnTo>
                  <a:pt x="1257300" y="311150"/>
                </a:lnTo>
                <a:lnTo>
                  <a:pt x="1257300" y="317500"/>
                </a:lnTo>
                <a:close/>
              </a:path>
              <a:path w="1346200" h="692150">
                <a:moveTo>
                  <a:pt x="1276350" y="330200"/>
                </a:moveTo>
                <a:lnTo>
                  <a:pt x="1270000" y="323850"/>
                </a:lnTo>
                <a:lnTo>
                  <a:pt x="1270000" y="330200"/>
                </a:lnTo>
                <a:lnTo>
                  <a:pt x="1276350" y="330200"/>
                </a:lnTo>
                <a:close/>
              </a:path>
              <a:path w="1346200" h="692150">
                <a:moveTo>
                  <a:pt x="1270000" y="304800"/>
                </a:moveTo>
                <a:lnTo>
                  <a:pt x="1276350" y="330200"/>
                </a:lnTo>
                <a:lnTo>
                  <a:pt x="1270000" y="298450"/>
                </a:lnTo>
                <a:lnTo>
                  <a:pt x="1270000" y="304800"/>
                </a:lnTo>
                <a:close/>
              </a:path>
              <a:path w="1346200" h="692150">
                <a:moveTo>
                  <a:pt x="336550" y="184150"/>
                </a:moveTo>
                <a:lnTo>
                  <a:pt x="330200" y="177800"/>
                </a:lnTo>
                <a:lnTo>
                  <a:pt x="330200" y="184150"/>
                </a:lnTo>
                <a:lnTo>
                  <a:pt x="336550" y="184150"/>
                </a:lnTo>
                <a:close/>
              </a:path>
              <a:path w="1346200" h="692150">
                <a:moveTo>
                  <a:pt x="330200" y="114300"/>
                </a:moveTo>
                <a:lnTo>
                  <a:pt x="336550" y="184150"/>
                </a:lnTo>
                <a:lnTo>
                  <a:pt x="330200" y="107950"/>
                </a:lnTo>
                <a:lnTo>
                  <a:pt x="330200" y="114300"/>
                </a:lnTo>
                <a:close/>
              </a:path>
              <a:path w="1346200" h="692150">
                <a:moveTo>
                  <a:pt x="482600" y="152400"/>
                </a:moveTo>
                <a:lnTo>
                  <a:pt x="488950" y="215900"/>
                </a:lnTo>
                <a:lnTo>
                  <a:pt x="482600" y="146050"/>
                </a:lnTo>
                <a:lnTo>
                  <a:pt x="482600" y="152400"/>
                </a:lnTo>
                <a:close/>
              </a:path>
              <a:path w="1346200" h="692150">
                <a:moveTo>
                  <a:pt x="800100" y="279400"/>
                </a:moveTo>
                <a:lnTo>
                  <a:pt x="793750" y="228600"/>
                </a:lnTo>
                <a:lnTo>
                  <a:pt x="793750" y="279400"/>
                </a:lnTo>
                <a:lnTo>
                  <a:pt x="800100" y="279400"/>
                </a:lnTo>
                <a:close/>
              </a:path>
              <a:path w="1346200" h="692150">
                <a:moveTo>
                  <a:pt x="793750" y="279400"/>
                </a:moveTo>
                <a:lnTo>
                  <a:pt x="787400" y="273050"/>
                </a:lnTo>
                <a:lnTo>
                  <a:pt x="787400" y="279400"/>
                </a:lnTo>
                <a:lnTo>
                  <a:pt x="793750" y="279400"/>
                </a:lnTo>
                <a:close/>
              </a:path>
              <a:path w="1346200" h="692150">
                <a:moveTo>
                  <a:pt x="781050" y="260350"/>
                </a:moveTo>
                <a:lnTo>
                  <a:pt x="787400" y="273050"/>
                </a:lnTo>
                <a:lnTo>
                  <a:pt x="781050" y="254000"/>
                </a:lnTo>
                <a:lnTo>
                  <a:pt x="781050" y="260350"/>
                </a:lnTo>
                <a:close/>
              </a:path>
              <a:path w="1346200" h="692150">
                <a:moveTo>
                  <a:pt x="781050" y="228600"/>
                </a:moveTo>
                <a:lnTo>
                  <a:pt x="781050" y="247650"/>
                </a:lnTo>
                <a:lnTo>
                  <a:pt x="781050" y="228600"/>
                </a:lnTo>
                <a:close/>
              </a:path>
              <a:path w="1346200" h="692150">
                <a:moveTo>
                  <a:pt x="819150" y="228600"/>
                </a:moveTo>
                <a:lnTo>
                  <a:pt x="819150" y="241300"/>
                </a:lnTo>
                <a:lnTo>
                  <a:pt x="819150" y="228600"/>
                </a:lnTo>
                <a:close/>
              </a:path>
              <a:path w="1346200" h="692150">
                <a:moveTo>
                  <a:pt x="831850" y="285750"/>
                </a:moveTo>
                <a:lnTo>
                  <a:pt x="825500" y="273050"/>
                </a:lnTo>
                <a:lnTo>
                  <a:pt x="825500" y="279400"/>
                </a:lnTo>
                <a:lnTo>
                  <a:pt x="831850" y="285750"/>
                </a:lnTo>
                <a:close/>
              </a:path>
              <a:path w="1346200" h="692150">
                <a:moveTo>
                  <a:pt x="825500" y="247650"/>
                </a:moveTo>
                <a:lnTo>
                  <a:pt x="825500" y="266700"/>
                </a:lnTo>
                <a:lnTo>
                  <a:pt x="825500" y="247650"/>
                </a:lnTo>
                <a:close/>
              </a:path>
              <a:path w="1346200" h="692150">
                <a:moveTo>
                  <a:pt x="990600" y="323850"/>
                </a:moveTo>
                <a:lnTo>
                  <a:pt x="984250" y="317500"/>
                </a:lnTo>
                <a:lnTo>
                  <a:pt x="984250" y="323850"/>
                </a:lnTo>
                <a:lnTo>
                  <a:pt x="990600" y="323850"/>
                </a:lnTo>
                <a:close/>
              </a:path>
              <a:path w="1346200" h="692150">
                <a:moveTo>
                  <a:pt x="977900" y="279400"/>
                </a:moveTo>
                <a:lnTo>
                  <a:pt x="977900" y="304800"/>
                </a:lnTo>
                <a:lnTo>
                  <a:pt x="977900" y="279400"/>
                </a:lnTo>
                <a:close/>
              </a:path>
              <a:path w="1346200" h="692150">
                <a:moveTo>
                  <a:pt x="1060450" y="298450"/>
                </a:moveTo>
                <a:lnTo>
                  <a:pt x="1060450" y="317500"/>
                </a:lnTo>
                <a:lnTo>
                  <a:pt x="1060450" y="298450"/>
                </a:lnTo>
                <a:close/>
              </a:path>
              <a:path w="1346200" h="692150">
                <a:moveTo>
                  <a:pt x="1060450" y="330200"/>
                </a:moveTo>
                <a:lnTo>
                  <a:pt x="1066800" y="336550"/>
                </a:lnTo>
                <a:lnTo>
                  <a:pt x="1060450" y="323850"/>
                </a:lnTo>
                <a:lnTo>
                  <a:pt x="1060450" y="330200"/>
                </a:lnTo>
                <a:close/>
              </a:path>
              <a:path w="1346200" h="692150">
                <a:moveTo>
                  <a:pt x="1117600" y="349250"/>
                </a:moveTo>
                <a:lnTo>
                  <a:pt x="1111250" y="342900"/>
                </a:lnTo>
                <a:lnTo>
                  <a:pt x="1111250" y="349250"/>
                </a:lnTo>
                <a:lnTo>
                  <a:pt x="1117600" y="349250"/>
                </a:lnTo>
                <a:close/>
              </a:path>
              <a:path w="1346200" h="692150">
                <a:moveTo>
                  <a:pt x="1111250" y="342900"/>
                </a:moveTo>
                <a:lnTo>
                  <a:pt x="1104900" y="336550"/>
                </a:lnTo>
                <a:lnTo>
                  <a:pt x="1104900" y="342900"/>
                </a:lnTo>
                <a:lnTo>
                  <a:pt x="1111250" y="342900"/>
                </a:lnTo>
                <a:close/>
              </a:path>
              <a:path w="1346200" h="692150">
                <a:moveTo>
                  <a:pt x="1104900" y="311150"/>
                </a:moveTo>
                <a:lnTo>
                  <a:pt x="1104900" y="330200"/>
                </a:lnTo>
                <a:lnTo>
                  <a:pt x="1104900" y="311150"/>
                </a:lnTo>
                <a:close/>
              </a:path>
              <a:path w="1346200" h="692150">
                <a:moveTo>
                  <a:pt x="1149350" y="349250"/>
                </a:moveTo>
                <a:lnTo>
                  <a:pt x="1143000" y="342900"/>
                </a:lnTo>
                <a:lnTo>
                  <a:pt x="1143000" y="349250"/>
                </a:lnTo>
                <a:lnTo>
                  <a:pt x="1149350" y="349250"/>
                </a:lnTo>
                <a:close/>
              </a:path>
              <a:path w="1346200" h="692150">
                <a:moveTo>
                  <a:pt x="1168400" y="361950"/>
                </a:moveTo>
                <a:lnTo>
                  <a:pt x="1162050" y="349250"/>
                </a:lnTo>
                <a:lnTo>
                  <a:pt x="1162050" y="355600"/>
                </a:lnTo>
                <a:lnTo>
                  <a:pt x="1168400" y="361950"/>
                </a:lnTo>
                <a:close/>
              </a:path>
              <a:path w="1346200" h="692150">
                <a:moveTo>
                  <a:pt x="1174750" y="336550"/>
                </a:moveTo>
                <a:lnTo>
                  <a:pt x="1174750" y="355600"/>
                </a:lnTo>
                <a:lnTo>
                  <a:pt x="1174750" y="336550"/>
                </a:lnTo>
                <a:close/>
              </a:path>
              <a:path w="1346200" h="692150">
                <a:moveTo>
                  <a:pt x="1200150" y="368300"/>
                </a:moveTo>
                <a:lnTo>
                  <a:pt x="1193800" y="361950"/>
                </a:lnTo>
                <a:lnTo>
                  <a:pt x="1193800" y="368300"/>
                </a:lnTo>
                <a:lnTo>
                  <a:pt x="1200150" y="368300"/>
                </a:lnTo>
                <a:close/>
              </a:path>
              <a:path w="1346200" h="692150">
                <a:moveTo>
                  <a:pt x="1200150" y="336550"/>
                </a:moveTo>
                <a:lnTo>
                  <a:pt x="1200150" y="355600"/>
                </a:lnTo>
                <a:lnTo>
                  <a:pt x="1200150" y="336550"/>
                </a:lnTo>
                <a:close/>
              </a:path>
              <a:path w="1346200" h="692150">
                <a:moveTo>
                  <a:pt x="1200150" y="527050"/>
                </a:moveTo>
                <a:lnTo>
                  <a:pt x="1200150" y="546100"/>
                </a:lnTo>
                <a:lnTo>
                  <a:pt x="1200150" y="527050"/>
                </a:lnTo>
                <a:close/>
              </a:path>
              <a:path w="1346200" h="692150">
                <a:moveTo>
                  <a:pt x="1187450" y="330200"/>
                </a:moveTo>
                <a:lnTo>
                  <a:pt x="1187450" y="349250"/>
                </a:lnTo>
                <a:lnTo>
                  <a:pt x="1187450" y="330200"/>
                </a:lnTo>
                <a:close/>
              </a:path>
              <a:path w="1346200" h="692150">
                <a:moveTo>
                  <a:pt x="1193800" y="361950"/>
                </a:moveTo>
                <a:lnTo>
                  <a:pt x="1187450" y="355600"/>
                </a:lnTo>
                <a:lnTo>
                  <a:pt x="1187450" y="361950"/>
                </a:lnTo>
                <a:lnTo>
                  <a:pt x="1193800" y="361950"/>
                </a:lnTo>
                <a:close/>
              </a:path>
              <a:path w="1346200" h="692150">
                <a:moveTo>
                  <a:pt x="1212850" y="336550"/>
                </a:moveTo>
                <a:lnTo>
                  <a:pt x="1212850" y="355600"/>
                </a:lnTo>
                <a:lnTo>
                  <a:pt x="1212850" y="336550"/>
                </a:lnTo>
                <a:close/>
              </a:path>
              <a:path w="1346200" h="692150">
                <a:moveTo>
                  <a:pt x="1231900" y="368300"/>
                </a:moveTo>
                <a:lnTo>
                  <a:pt x="1225550" y="361950"/>
                </a:lnTo>
                <a:lnTo>
                  <a:pt x="1225550" y="368300"/>
                </a:lnTo>
                <a:lnTo>
                  <a:pt x="1231900" y="368300"/>
                </a:lnTo>
                <a:close/>
              </a:path>
              <a:path w="1346200" h="692150">
                <a:moveTo>
                  <a:pt x="1244600" y="374650"/>
                </a:moveTo>
                <a:lnTo>
                  <a:pt x="1238250" y="368300"/>
                </a:lnTo>
                <a:lnTo>
                  <a:pt x="1238250" y="374650"/>
                </a:lnTo>
                <a:lnTo>
                  <a:pt x="1244600" y="374650"/>
                </a:lnTo>
                <a:close/>
              </a:path>
              <a:path w="1346200" h="692150">
                <a:moveTo>
                  <a:pt x="1257300" y="381000"/>
                </a:moveTo>
                <a:lnTo>
                  <a:pt x="1250950" y="374650"/>
                </a:lnTo>
                <a:lnTo>
                  <a:pt x="1250950" y="381000"/>
                </a:lnTo>
                <a:lnTo>
                  <a:pt x="1257300" y="381000"/>
                </a:lnTo>
                <a:close/>
              </a:path>
              <a:path w="1346200" h="692150">
                <a:moveTo>
                  <a:pt x="1289050" y="355600"/>
                </a:moveTo>
                <a:lnTo>
                  <a:pt x="1282700" y="361950"/>
                </a:lnTo>
                <a:lnTo>
                  <a:pt x="1289050" y="361950"/>
                </a:lnTo>
                <a:lnTo>
                  <a:pt x="1289050" y="355600"/>
                </a:lnTo>
                <a:close/>
              </a:path>
              <a:path w="1346200" h="692150">
                <a:moveTo>
                  <a:pt x="1289050" y="495300"/>
                </a:moveTo>
                <a:lnTo>
                  <a:pt x="1282700" y="488950"/>
                </a:lnTo>
                <a:lnTo>
                  <a:pt x="1282700" y="495300"/>
                </a:lnTo>
                <a:lnTo>
                  <a:pt x="1289050" y="495300"/>
                </a:lnTo>
                <a:close/>
              </a:path>
              <a:path w="1346200" h="692150">
                <a:moveTo>
                  <a:pt x="1308100" y="387350"/>
                </a:moveTo>
                <a:lnTo>
                  <a:pt x="1301750" y="381000"/>
                </a:lnTo>
                <a:lnTo>
                  <a:pt x="1301750" y="387350"/>
                </a:lnTo>
                <a:lnTo>
                  <a:pt x="1308100" y="387350"/>
                </a:lnTo>
                <a:close/>
              </a:path>
              <a:path w="1346200" h="692150">
                <a:moveTo>
                  <a:pt x="1333500" y="501650"/>
                </a:moveTo>
                <a:lnTo>
                  <a:pt x="1327150" y="495300"/>
                </a:lnTo>
                <a:lnTo>
                  <a:pt x="1327150" y="501650"/>
                </a:lnTo>
                <a:lnTo>
                  <a:pt x="1333500" y="501650"/>
                </a:lnTo>
                <a:close/>
              </a:path>
              <a:path w="1346200" h="692150">
                <a:moveTo>
                  <a:pt x="800100" y="368300"/>
                </a:moveTo>
                <a:lnTo>
                  <a:pt x="793750" y="361950"/>
                </a:lnTo>
                <a:lnTo>
                  <a:pt x="793750" y="368300"/>
                </a:lnTo>
                <a:lnTo>
                  <a:pt x="800100" y="368300"/>
                </a:lnTo>
                <a:close/>
              </a:path>
              <a:path w="1346200" h="692150">
                <a:moveTo>
                  <a:pt x="800100" y="311150"/>
                </a:moveTo>
                <a:lnTo>
                  <a:pt x="800100" y="323850"/>
                </a:lnTo>
                <a:lnTo>
                  <a:pt x="800100" y="311150"/>
                </a:lnTo>
                <a:close/>
              </a:path>
              <a:path w="1346200" h="692150">
                <a:moveTo>
                  <a:pt x="863600" y="323850"/>
                </a:moveTo>
                <a:lnTo>
                  <a:pt x="863600" y="336550"/>
                </a:lnTo>
                <a:lnTo>
                  <a:pt x="863600" y="323850"/>
                </a:lnTo>
                <a:close/>
              </a:path>
              <a:path w="1346200" h="692150">
                <a:moveTo>
                  <a:pt x="869950" y="342900"/>
                </a:moveTo>
                <a:lnTo>
                  <a:pt x="869950" y="361950"/>
                </a:lnTo>
                <a:lnTo>
                  <a:pt x="869950" y="342900"/>
                </a:lnTo>
                <a:close/>
              </a:path>
              <a:path w="1346200" h="692150">
                <a:moveTo>
                  <a:pt x="895350" y="374650"/>
                </a:moveTo>
                <a:lnTo>
                  <a:pt x="889000" y="368300"/>
                </a:lnTo>
                <a:lnTo>
                  <a:pt x="889000" y="374650"/>
                </a:lnTo>
                <a:lnTo>
                  <a:pt x="895350" y="374650"/>
                </a:lnTo>
                <a:close/>
              </a:path>
              <a:path w="1346200" h="692150">
                <a:moveTo>
                  <a:pt x="889000" y="336550"/>
                </a:moveTo>
                <a:lnTo>
                  <a:pt x="889000" y="361950"/>
                </a:lnTo>
                <a:lnTo>
                  <a:pt x="889000" y="336550"/>
                </a:lnTo>
                <a:close/>
              </a:path>
              <a:path w="1346200" h="692150">
                <a:moveTo>
                  <a:pt x="908050" y="336550"/>
                </a:moveTo>
                <a:lnTo>
                  <a:pt x="908050" y="355600"/>
                </a:lnTo>
                <a:lnTo>
                  <a:pt x="908050" y="336550"/>
                </a:lnTo>
                <a:close/>
              </a:path>
              <a:path w="1346200" h="692150">
                <a:moveTo>
                  <a:pt x="914400" y="368300"/>
                </a:moveTo>
                <a:lnTo>
                  <a:pt x="908050" y="361950"/>
                </a:lnTo>
                <a:lnTo>
                  <a:pt x="908050" y="368300"/>
                </a:lnTo>
                <a:lnTo>
                  <a:pt x="914400" y="368300"/>
                </a:lnTo>
                <a:close/>
              </a:path>
              <a:path w="1346200" h="692150">
                <a:moveTo>
                  <a:pt x="952500" y="387350"/>
                </a:moveTo>
                <a:lnTo>
                  <a:pt x="946150" y="374650"/>
                </a:lnTo>
                <a:lnTo>
                  <a:pt x="946150" y="381000"/>
                </a:lnTo>
                <a:lnTo>
                  <a:pt x="952500" y="387350"/>
                </a:lnTo>
                <a:close/>
              </a:path>
              <a:path w="1346200" h="692150">
                <a:moveTo>
                  <a:pt x="946150" y="342900"/>
                </a:moveTo>
                <a:lnTo>
                  <a:pt x="952500" y="387350"/>
                </a:lnTo>
                <a:lnTo>
                  <a:pt x="952500" y="342900"/>
                </a:lnTo>
                <a:lnTo>
                  <a:pt x="946150" y="342900"/>
                </a:lnTo>
                <a:close/>
              </a:path>
              <a:path w="1346200" h="692150">
                <a:moveTo>
                  <a:pt x="958850" y="342900"/>
                </a:moveTo>
                <a:lnTo>
                  <a:pt x="958850" y="355600"/>
                </a:lnTo>
                <a:lnTo>
                  <a:pt x="958850" y="342900"/>
                </a:lnTo>
                <a:close/>
              </a:path>
              <a:path w="1346200" h="692150">
                <a:moveTo>
                  <a:pt x="946150" y="342900"/>
                </a:moveTo>
                <a:lnTo>
                  <a:pt x="946150" y="368300"/>
                </a:lnTo>
                <a:lnTo>
                  <a:pt x="946150" y="342900"/>
                </a:lnTo>
                <a:close/>
              </a:path>
              <a:path w="1346200" h="692150">
                <a:moveTo>
                  <a:pt x="1009650" y="222250"/>
                </a:moveTo>
                <a:lnTo>
                  <a:pt x="1009650" y="241300"/>
                </a:lnTo>
                <a:lnTo>
                  <a:pt x="1009650" y="222250"/>
                </a:lnTo>
                <a:close/>
              </a:path>
              <a:path w="1346200" h="692150">
                <a:moveTo>
                  <a:pt x="1028700" y="400050"/>
                </a:moveTo>
                <a:lnTo>
                  <a:pt x="1022350" y="393700"/>
                </a:lnTo>
                <a:lnTo>
                  <a:pt x="1022350" y="400050"/>
                </a:lnTo>
                <a:lnTo>
                  <a:pt x="1028700" y="400050"/>
                </a:lnTo>
                <a:close/>
              </a:path>
              <a:path w="1346200" h="692150">
                <a:moveTo>
                  <a:pt x="1022350" y="393700"/>
                </a:moveTo>
                <a:lnTo>
                  <a:pt x="1016000" y="387350"/>
                </a:lnTo>
                <a:lnTo>
                  <a:pt x="1016000" y="393700"/>
                </a:lnTo>
                <a:lnTo>
                  <a:pt x="1022350" y="393700"/>
                </a:lnTo>
                <a:close/>
              </a:path>
              <a:path w="1346200" h="692150">
                <a:moveTo>
                  <a:pt x="1149350" y="596900"/>
                </a:moveTo>
                <a:lnTo>
                  <a:pt x="1149350" y="615950"/>
                </a:lnTo>
                <a:lnTo>
                  <a:pt x="1149350" y="596900"/>
                </a:lnTo>
                <a:close/>
              </a:path>
              <a:path w="1346200" h="692150">
                <a:moveTo>
                  <a:pt x="1079500" y="368300"/>
                </a:moveTo>
                <a:lnTo>
                  <a:pt x="1079500" y="387350"/>
                </a:lnTo>
                <a:lnTo>
                  <a:pt x="1079500" y="368300"/>
                </a:lnTo>
                <a:close/>
              </a:path>
              <a:path w="1346200" h="692150">
                <a:moveTo>
                  <a:pt x="1136650" y="419100"/>
                </a:moveTo>
                <a:lnTo>
                  <a:pt x="1130300" y="412750"/>
                </a:lnTo>
                <a:lnTo>
                  <a:pt x="1130300" y="419100"/>
                </a:lnTo>
                <a:lnTo>
                  <a:pt x="1136650" y="419100"/>
                </a:lnTo>
                <a:close/>
              </a:path>
              <a:path w="1346200" h="692150">
                <a:moveTo>
                  <a:pt x="1136650" y="381000"/>
                </a:moveTo>
                <a:lnTo>
                  <a:pt x="1136650" y="400050"/>
                </a:lnTo>
                <a:lnTo>
                  <a:pt x="1136650" y="381000"/>
                </a:lnTo>
                <a:close/>
              </a:path>
              <a:path w="1346200" h="692150">
                <a:moveTo>
                  <a:pt x="850900" y="425450"/>
                </a:moveTo>
                <a:lnTo>
                  <a:pt x="857250" y="444500"/>
                </a:lnTo>
                <a:lnTo>
                  <a:pt x="850900" y="419100"/>
                </a:lnTo>
                <a:lnTo>
                  <a:pt x="850900" y="425450"/>
                </a:lnTo>
                <a:close/>
              </a:path>
              <a:path w="1346200" h="692150">
                <a:moveTo>
                  <a:pt x="927100" y="355600"/>
                </a:moveTo>
                <a:lnTo>
                  <a:pt x="933450" y="381000"/>
                </a:lnTo>
                <a:lnTo>
                  <a:pt x="927100" y="349250"/>
                </a:lnTo>
                <a:lnTo>
                  <a:pt x="927100" y="355600"/>
                </a:lnTo>
                <a:close/>
              </a:path>
              <a:path w="1346200" h="692150">
                <a:moveTo>
                  <a:pt x="927100" y="336550"/>
                </a:moveTo>
                <a:lnTo>
                  <a:pt x="927100" y="368300"/>
                </a:lnTo>
                <a:lnTo>
                  <a:pt x="927100" y="336550"/>
                </a:lnTo>
                <a:close/>
              </a:path>
              <a:path w="1346200" h="692150">
                <a:moveTo>
                  <a:pt x="996950" y="425450"/>
                </a:moveTo>
                <a:lnTo>
                  <a:pt x="996950" y="438150"/>
                </a:lnTo>
                <a:lnTo>
                  <a:pt x="996950" y="425450"/>
                </a:lnTo>
                <a:close/>
              </a:path>
              <a:path w="1346200" h="692150">
                <a:moveTo>
                  <a:pt x="984250" y="425450"/>
                </a:moveTo>
                <a:lnTo>
                  <a:pt x="984250" y="450850"/>
                </a:lnTo>
                <a:lnTo>
                  <a:pt x="984250" y="425450"/>
                </a:lnTo>
                <a:close/>
              </a:path>
              <a:path w="1346200" h="692150">
                <a:moveTo>
                  <a:pt x="1047750" y="361950"/>
                </a:moveTo>
                <a:lnTo>
                  <a:pt x="1047750" y="381000"/>
                </a:lnTo>
                <a:lnTo>
                  <a:pt x="1047750" y="361950"/>
                </a:lnTo>
                <a:close/>
              </a:path>
              <a:path w="1346200" h="692150">
                <a:moveTo>
                  <a:pt x="1035050" y="431800"/>
                </a:moveTo>
                <a:lnTo>
                  <a:pt x="1035050" y="450850"/>
                </a:lnTo>
                <a:lnTo>
                  <a:pt x="1035050" y="431800"/>
                </a:lnTo>
                <a:close/>
              </a:path>
              <a:path w="1346200" h="692150">
                <a:moveTo>
                  <a:pt x="1041400" y="469900"/>
                </a:moveTo>
                <a:lnTo>
                  <a:pt x="1035050" y="457200"/>
                </a:lnTo>
                <a:lnTo>
                  <a:pt x="1035050" y="463550"/>
                </a:lnTo>
                <a:lnTo>
                  <a:pt x="1041400" y="469900"/>
                </a:lnTo>
                <a:close/>
              </a:path>
              <a:path w="1346200" h="692150">
                <a:moveTo>
                  <a:pt x="1117600" y="457200"/>
                </a:moveTo>
                <a:lnTo>
                  <a:pt x="1111250" y="450850"/>
                </a:lnTo>
                <a:lnTo>
                  <a:pt x="1111250" y="457200"/>
                </a:lnTo>
                <a:lnTo>
                  <a:pt x="1117600" y="457200"/>
                </a:lnTo>
                <a:close/>
              </a:path>
              <a:path w="1346200" h="692150">
                <a:moveTo>
                  <a:pt x="1162050" y="488950"/>
                </a:moveTo>
                <a:lnTo>
                  <a:pt x="1155700" y="476250"/>
                </a:lnTo>
                <a:lnTo>
                  <a:pt x="1155700" y="482600"/>
                </a:lnTo>
                <a:lnTo>
                  <a:pt x="1162050" y="488950"/>
                </a:lnTo>
                <a:close/>
              </a:path>
              <a:path w="1346200" h="692150">
                <a:moveTo>
                  <a:pt x="1168400" y="450850"/>
                </a:moveTo>
                <a:lnTo>
                  <a:pt x="1168400" y="469900"/>
                </a:lnTo>
                <a:lnTo>
                  <a:pt x="1168400" y="450850"/>
                </a:lnTo>
                <a:close/>
              </a:path>
              <a:path w="1346200" h="692150">
                <a:moveTo>
                  <a:pt x="1155700" y="450850"/>
                </a:moveTo>
                <a:lnTo>
                  <a:pt x="1155700" y="469900"/>
                </a:lnTo>
                <a:lnTo>
                  <a:pt x="1155700" y="450850"/>
                </a:lnTo>
                <a:close/>
              </a:path>
              <a:path w="1346200" h="692150">
                <a:moveTo>
                  <a:pt x="1181100" y="488950"/>
                </a:moveTo>
                <a:lnTo>
                  <a:pt x="1174750" y="482600"/>
                </a:lnTo>
                <a:lnTo>
                  <a:pt x="1174750" y="488950"/>
                </a:lnTo>
                <a:lnTo>
                  <a:pt x="1181100" y="488950"/>
                </a:lnTo>
                <a:close/>
              </a:path>
              <a:path w="1346200" h="692150">
                <a:moveTo>
                  <a:pt x="1219200" y="368300"/>
                </a:moveTo>
                <a:lnTo>
                  <a:pt x="1212850" y="361950"/>
                </a:lnTo>
                <a:lnTo>
                  <a:pt x="1212850" y="368300"/>
                </a:lnTo>
                <a:lnTo>
                  <a:pt x="1219200" y="368300"/>
                </a:lnTo>
                <a:close/>
              </a:path>
              <a:path w="1346200" h="692150">
                <a:moveTo>
                  <a:pt x="127000" y="41274"/>
                </a:moveTo>
                <a:lnTo>
                  <a:pt x="120650" y="44450"/>
                </a:lnTo>
                <a:lnTo>
                  <a:pt x="127000" y="44450"/>
                </a:lnTo>
                <a:lnTo>
                  <a:pt x="127000" y="41274"/>
                </a:lnTo>
                <a:close/>
              </a:path>
              <a:path w="1346200" h="692150">
                <a:moveTo>
                  <a:pt x="628650" y="673100"/>
                </a:moveTo>
                <a:lnTo>
                  <a:pt x="622300" y="635000"/>
                </a:lnTo>
                <a:lnTo>
                  <a:pt x="622300" y="673100"/>
                </a:lnTo>
                <a:lnTo>
                  <a:pt x="628650" y="673100"/>
                </a:lnTo>
                <a:close/>
              </a:path>
              <a:path w="1346200" h="692150">
                <a:moveTo>
                  <a:pt x="349250" y="647700"/>
                </a:moveTo>
                <a:lnTo>
                  <a:pt x="330200" y="584200"/>
                </a:lnTo>
                <a:lnTo>
                  <a:pt x="330200" y="647700"/>
                </a:lnTo>
                <a:lnTo>
                  <a:pt x="349250" y="647700"/>
                </a:lnTo>
                <a:close/>
              </a:path>
              <a:path w="1346200" h="692150">
                <a:moveTo>
                  <a:pt x="717550" y="501650"/>
                </a:moveTo>
                <a:lnTo>
                  <a:pt x="711200" y="495300"/>
                </a:lnTo>
                <a:lnTo>
                  <a:pt x="711200" y="501650"/>
                </a:lnTo>
                <a:lnTo>
                  <a:pt x="717550" y="501650"/>
                </a:lnTo>
                <a:close/>
              </a:path>
              <a:path w="1346200" h="692150">
                <a:moveTo>
                  <a:pt x="908050" y="501650"/>
                </a:moveTo>
                <a:lnTo>
                  <a:pt x="901700" y="501650"/>
                </a:lnTo>
                <a:lnTo>
                  <a:pt x="908050" y="508000"/>
                </a:lnTo>
                <a:lnTo>
                  <a:pt x="908050" y="501650"/>
                </a:lnTo>
                <a:close/>
              </a:path>
              <a:path w="1346200" h="692150">
                <a:moveTo>
                  <a:pt x="914400" y="508000"/>
                </a:moveTo>
                <a:lnTo>
                  <a:pt x="914400" y="527050"/>
                </a:lnTo>
                <a:lnTo>
                  <a:pt x="914400" y="508000"/>
                </a:lnTo>
                <a:close/>
              </a:path>
              <a:path w="1346200" h="692150">
                <a:moveTo>
                  <a:pt x="920750" y="546100"/>
                </a:moveTo>
                <a:lnTo>
                  <a:pt x="914400" y="533400"/>
                </a:lnTo>
                <a:lnTo>
                  <a:pt x="914400" y="539750"/>
                </a:lnTo>
                <a:lnTo>
                  <a:pt x="920750" y="546100"/>
                </a:lnTo>
                <a:close/>
              </a:path>
              <a:path w="1346200" h="692150">
                <a:moveTo>
                  <a:pt x="1028700" y="673100"/>
                </a:moveTo>
                <a:lnTo>
                  <a:pt x="1022350" y="647700"/>
                </a:lnTo>
                <a:lnTo>
                  <a:pt x="1009650" y="673100"/>
                </a:lnTo>
                <a:lnTo>
                  <a:pt x="1028700" y="673100"/>
                </a:lnTo>
                <a:close/>
              </a:path>
              <a:path w="1346200" h="692150">
                <a:moveTo>
                  <a:pt x="1028700" y="292100"/>
                </a:moveTo>
                <a:lnTo>
                  <a:pt x="1028700" y="311150"/>
                </a:lnTo>
                <a:lnTo>
                  <a:pt x="1028700" y="292100"/>
                </a:lnTo>
                <a:close/>
              </a:path>
              <a:path w="1346200" h="692150">
                <a:moveTo>
                  <a:pt x="927100" y="647700"/>
                </a:moveTo>
                <a:lnTo>
                  <a:pt x="920750" y="628650"/>
                </a:lnTo>
                <a:lnTo>
                  <a:pt x="920750" y="647700"/>
                </a:lnTo>
                <a:lnTo>
                  <a:pt x="927100" y="647700"/>
                </a:lnTo>
                <a:close/>
              </a:path>
              <a:path w="1346200" h="692150">
                <a:moveTo>
                  <a:pt x="1073150" y="469900"/>
                </a:moveTo>
                <a:lnTo>
                  <a:pt x="1066800" y="463550"/>
                </a:lnTo>
                <a:lnTo>
                  <a:pt x="1066800" y="469900"/>
                </a:lnTo>
                <a:lnTo>
                  <a:pt x="1073150" y="469900"/>
                </a:lnTo>
                <a:close/>
              </a:path>
              <a:path w="1346200" h="692150">
                <a:moveTo>
                  <a:pt x="1066800" y="438150"/>
                </a:moveTo>
                <a:lnTo>
                  <a:pt x="1066800" y="457200"/>
                </a:lnTo>
                <a:lnTo>
                  <a:pt x="1066800" y="438150"/>
                </a:lnTo>
                <a:close/>
              </a:path>
              <a:path w="1346200" h="692150">
                <a:moveTo>
                  <a:pt x="1022350" y="533400"/>
                </a:moveTo>
                <a:lnTo>
                  <a:pt x="1054100" y="552450"/>
                </a:lnTo>
                <a:lnTo>
                  <a:pt x="1022350" y="527050"/>
                </a:lnTo>
                <a:lnTo>
                  <a:pt x="1022350" y="533400"/>
                </a:lnTo>
                <a:close/>
              </a:path>
              <a:path w="1346200" h="692150">
                <a:moveTo>
                  <a:pt x="996950" y="514350"/>
                </a:moveTo>
                <a:lnTo>
                  <a:pt x="990600" y="508000"/>
                </a:lnTo>
                <a:lnTo>
                  <a:pt x="990600" y="514350"/>
                </a:lnTo>
                <a:lnTo>
                  <a:pt x="996950" y="514350"/>
                </a:lnTo>
                <a:close/>
              </a:path>
              <a:path w="1346200" h="692150">
                <a:moveTo>
                  <a:pt x="1022350" y="514350"/>
                </a:moveTo>
                <a:lnTo>
                  <a:pt x="1022350" y="546100"/>
                </a:lnTo>
                <a:lnTo>
                  <a:pt x="1022350" y="514350"/>
                </a:lnTo>
                <a:close/>
              </a:path>
              <a:path w="1346200" h="692150">
                <a:moveTo>
                  <a:pt x="996950" y="622300"/>
                </a:moveTo>
                <a:lnTo>
                  <a:pt x="990600" y="615950"/>
                </a:lnTo>
                <a:lnTo>
                  <a:pt x="990600" y="622300"/>
                </a:lnTo>
                <a:lnTo>
                  <a:pt x="996950" y="622300"/>
                </a:lnTo>
                <a:close/>
              </a:path>
              <a:path w="1346200" h="692150">
                <a:moveTo>
                  <a:pt x="984250" y="584200"/>
                </a:moveTo>
                <a:lnTo>
                  <a:pt x="971550" y="622300"/>
                </a:lnTo>
                <a:lnTo>
                  <a:pt x="977900" y="622300"/>
                </a:lnTo>
                <a:lnTo>
                  <a:pt x="984250" y="584200"/>
                </a:lnTo>
                <a:close/>
              </a:path>
              <a:path w="1346200" h="692150">
                <a:moveTo>
                  <a:pt x="990600" y="590550"/>
                </a:moveTo>
                <a:lnTo>
                  <a:pt x="990600" y="609600"/>
                </a:lnTo>
                <a:lnTo>
                  <a:pt x="990600" y="590550"/>
                </a:lnTo>
                <a:close/>
              </a:path>
              <a:path w="1346200" h="692150">
                <a:moveTo>
                  <a:pt x="1085850" y="520700"/>
                </a:moveTo>
                <a:lnTo>
                  <a:pt x="1085850" y="539750"/>
                </a:lnTo>
                <a:lnTo>
                  <a:pt x="1085850" y="520700"/>
                </a:lnTo>
                <a:close/>
              </a:path>
              <a:path w="1346200" h="692150">
                <a:moveTo>
                  <a:pt x="1003300" y="444500"/>
                </a:moveTo>
                <a:lnTo>
                  <a:pt x="1003300" y="463550"/>
                </a:lnTo>
                <a:lnTo>
                  <a:pt x="1003300" y="444500"/>
                </a:lnTo>
                <a:close/>
              </a:path>
              <a:path w="1346200" h="692150">
                <a:moveTo>
                  <a:pt x="1016000" y="355600"/>
                </a:moveTo>
                <a:lnTo>
                  <a:pt x="1016000" y="381000"/>
                </a:lnTo>
                <a:lnTo>
                  <a:pt x="1016000" y="355600"/>
                </a:lnTo>
                <a:close/>
              </a:path>
              <a:path w="1346200" h="692150">
                <a:moveTo>
                  <a:pt x="1035050" y="330200"/>
                </a:moveTo>
                <a:lnTo>
                  <a:pt x="1028700" y="317500"/>
                </a:lnTo>
                <a:lnTo>
                  <a:pt x="1028700" y="323850"/>
                </a:lnTo>
                <a:lnTo>
                  <a:pt x="1035050" y="330200"/>
                </a:lnTo>
                <a:close/>
              </a:path>
              <a:path w="1346200" h="692150">
                <a:moveTo>
                  <a:pt x="1123950" y="387350"/>
                </a:moveTo>
                <a:lnTo>
                  <a:pt x="1123950" y="406400"/>
                </a:lnTo>
                <a:lnTo>
                  <a:pt x="1123950" y="387350"/>
                </a:lnTo>
                <a:close/>
              </a:path>
              <a:path w="1346200" h="692150">
                <a:moveTo>
                  <a:pt x="1282700" y="546100"/>
                </a:moveTo>
                <a:lnTo>
                  <a:pt x="1276350" y="533400"/>
                </a:lnTo>
                <a:lnTo>
                  <a:pt x="1276350" y="539750"/>
                </a:lnTo>
                <a:lnTo>
                  <a:pt x="1282700" y="546100"/>
                </a:lnTo>
                <a:close/>
              </a:path>
              <a:path w="1346200" h="692150">
                <a:moveTo>
                  <a:pt x="1250950" y="533400"/>
                </a:moveTo>
                <a:lnTo>
                  <a:pt x="1250950" y="552450"/>
                </a:lnTo>
                <a:lnTo>
                  <a:pt x="1250950" y="533400"/>
                </a:lnTo>
                <a:close/>
              </a:path>
              <a:path w="1346200" h="692150">
                <a:moveTo>
                  <a:pt x="330200" y="69850"/>
                </a:moveTo>
                <a:lnTo>
                  <a:pt x="330200" y="76200"/>
                </a:lnTo>
                <a:lnTo>
                  <a:pt x="336550" y="76200"/>
                </a:lnTo>
                <a:lnTo>
                  <a:pt x="330200" y="6350"/>
                </a:lnTo>
                <a:lnTo>
                  <a:pt x="330200" y="12700"/>
                </a:lnTo>
                <a:lnTo>
                  <a:pt x="323850" y="12700"/>
                </a:lnTo>
                <a:lnTo>
                  <a:pt x="323850" y="69850"/>
                </a:lnTo>
                <a:lnTo>
                  <a:pt x="330200" y="69850"/>
                </a:lnTo>
                <a:close/>
              </a:path>
              <a:path w="1346200" h="692150">
                <a:moveTo>
                  <a:pt x="336550" y="0"/>
                </a:moveTo>
                <a:lnTo>
                  <a:pt x="336550" y="6350"/>
                </a:lnTo>
                <a:lnTo>
                  <a:pt x="330200" y="6350"/>
                </a:lnTo>
                <a:lnTo>
                  <a:pt x="336550" y="76200"/>
                </a:lnTo>
                <a:lnTo>
                  <a:pt x="349250" y="76200"/>
                </a:lnTo>
                <a:lnTo>
                  <a:pt x="349250" y="69850"/>
                </a:lnTo>
                <a:lnTo>
                  <a:pt x="355600" y="69850"/>
                </a:lnTo>
                <a:lnTo>
                  <a:pt x="355600" y="12700"/>
                </a:lnTo>
                <a:lnTo>
                  <a:pt x="349250" y="12700"/>
                </a:lnTo>
                <a:lnTo>
                  <a:pt x="349250" y="6350"/>
                </a:lnTo>
                <a:lnTo>
                  <a:pt x="342900" y="6350"/>
                </a:lnTo>
                <a:lnTo>
                  <a:pt x="336550" y="0"/>
                </a:lnTo>
                <a:close/>
              </a:path>
              <a:path w="1346200" h="692150">
                <a:moveTo>
                  <a:pt x="1320800" y="590550"/>
                </a:moveTo>
                <a:lnTo>
                  <a:pt x="1301750" y="590550"/>
                </a:lnTo>
                <a:lnTo>
                  <a:pt x="1308100" y="615950"/>
                </a:lnTo>
                <a:lnTo>
                  <a:pt x="1327150" y="615950"/>
                </a:lnTo>
                <a:lnTo>
                  <a:pt x="1320800" y="590550"/>
                </a:lnTo>
                <a:close/>
              </a:path>
              <a:path w="1346200" h="692150">
                <a:moveTo>
                  <a:pt x="1320800" y="565150"/>
                </a:moveTo>
                <a:lnTo>
                  <a:pt x="1320800" y="539750"/>
                </a:lnTo>
                <a:lnTo>
                  <a:pt x="1339850" y="533400"/>
                </a:lnTo>
                <a:lnTo>
                  <a:pt x="1301750" y="533400"/>
                </a:lnTo>
                <a:lnTo>
                  <a:pt x="1301750" y="565150"/>
                </a:lnTo>
                <a:lnTo>
                  <a:pt x="1320800" y="565150"/>
                </a:lnTo>
                <a:close/>
              </a:path>
              <a:path w="1346200" h="692150">
                <a:moveTo>
                  <a:pt x="1276350" y="539750"/>
                </a:moveTo>
                <a:lnTo>
                  <a:pt x="1276350" y="533400"/>
                </a:lnTo>
                <a:lnTo>
                  <a:pt x="1282700" y="546100"/>
                </a:lnTo>
                <a:lnTo>
                  <a:pt x="1282700" y="565150"/>
                </a:lnTo>
                <a:lnTo>
                  <a:pt x="1295400" y="565150"/>
                </a:lnTo>
                <a:lnTo>
                  <a:pt x="1295400" y="533400"/>
                </a:lnTo>
                <a:lnTo>
                  <a:pt x="1289050" y="533400"/>
                </a:lnTo>
                <a:lnTo>
                  <a:pt x="1282700" y="527050"/>
                </a:lnTo>
                <a:lnTo>
                  <a:pt x="1270000" y="527050"/>
                </a:lnTo>
                <a:lnTo>
                  <a:pt x="1276350" y="558800"/>
                </a:lnTo>
                <a:lnTo>
                  <a:pt x="1276350" y="539750"/>
                </a:lnTo>
                <a:close/>
              </a:path>
              <a:path w="1346200" h="692150">
                <a:moveTo>
                  <a:pt x="1263650" y="622300"/>
                </a:moveTo>
                <a:lnTo>
                  <a:pt x="1282700" y="622300"/>
                </a:lnTo>
                <a:lnTo>
                  <a:pt x="1282700" y="615950"/>
                </a:lnTo>
                <a:lnTo>
                  <a:pt x="1282700" y="622300"/>
                </a:lnTo>
                <a:lnTo>
                  <a:pt x="1289050" y="622300"/>
                </a:lnTo>
                <a:lnTo>
                  <a:pt x="1282700" y="590550"/>
                </a:lnTo>
                <a:lnTo>
                  <a:pt x="1282700" y="609600"/>
                </a:lnTo>
                <a:lnTo>
                  <a:pt x="1276350" y="609600"/>
                </a:lnTo>
                <a:lnTo>
                  <a:pt x="1276350" y="590550"/>
                </a:lnTo>
                <a:lnTo>
                  <a:pt x="1257300" y="590550"/>
                </a:lnTo>
                <a:lnTo>
                  <a:pt x="1257300" y="622300"/>
                </a:lnTo>
                <a:lnTo>
                  <a:pt x="1263650" y="622300"/>
                </a:lnTo>
                <a:close/>
              </a:path>
              <a:path w="1346200" h="692150">
                <a:moveTo>
                  <a:pt x="1123950" y="571500"/>
                </a:moveTo>
                <a:lnTo>
                  <a:pt x="1130300" y="571500"/>
                </a:lnTo>
                <a:lnTo>
                  <a:pt x="1130300" y="565150"/>
                </a:lnTo>
                <a:lnTo>
                  <a:pt x="1123950" y="565150"/>
                </a:lnTo>
                <a:lnTo>
                  <a:pt x="1123950" y="558800"/>
                </a:lnTo>
                <a:lnTo>
                  <a:pt x="1117600" y="558800"/>
                </a:lnTo>
                <a:lnTo>
                  <a:pt x="1117600" y="571500"/>
                </a:lnTo>
                <a:lnTo>
                  <a:pt x="1123950" y="571500"/>
                </a:lnTo>
                <a:close/>
              </a:path>
              <a:path w="1346200" h="692150">
                <a:moveTo>
                  <a:pt x="1123950" y="374650"/>
                </a:moveTo>
                <a:lnTo>
                  <a:pt x="1123950" y="406400"/>
                </a:lnTo>
                <a:lnTo>
                  <a:pt x="1123950" y="387350"/>
                </a:lnTo>
                <a:lnTo>
                  <a:pt x="1117600" y="381000"/>
                </a:lnTo>
                <a:lnTo>
                  <a:pt x="1117600" y="374650"/>
                </a:lnTo>
                <a:lnTo>
                  <a:pt x="1111250" y="374650"/>
                </a:lnTo>
                <a:lnTo>
                  <a:pt x="1111250" y="412750"/>
                </a:lnTo>
                <a:lnTo>
                  <a:pt x="1130300" y="412750"/>
                </a:lnTo>
                <a:lnTo>
                  <a:pt x="1123950" y="393700"/>
                </a:lnTo>
                <a:lnTo>
                  <a:pt x="1130300" y="412750"/>
                </a:lnTo>
                <a:lnTo>
                  <a:pt x="1130300" y="374650"/>
                </a:lnTo>
                <a:lnTo>
                  <a:pt x="1123950" y="374650"/>
                </a:lnTo>
                <a:close/>
              </a:path>
              <a:path w="1346200" h="692150">
                <a:moveTo>
                  <a:pt x="1123950" y="247650"/>
                </a:moveTo>
                <a:lnTo>
                  <a:pt x="1117600" y="254000"/>
                </a:lnTo>
                <a:lnTo>
                  <a:pt x="1117600" y="285750"/>
                </a:lnTo>
                <a:lnTo>
                  <a:pt x="1130300" y="285750"/>
                </a:lnTo>
                <a:lnTo>
                  <a:pt x="1130300" y="279400"/>
                </a:lnTo>
                <a:lnTo>
                  <a:pt x="1136650" y="292100"/>
                </a:lnTo>
                <a:lnTo>
                  <a:pt x="1136650" y="254000"/>
                </a:lnTo>
                <a:lnTo>
                  <a:pt x="1130300" y="254000"/>
                </a:lnTo>
                <a:lnTo>
                  <a:pt x="1130300" y="273050"/>
                </a:lnTo>
                <a:lnTo>
                  <a:pt x="1130300" y="266700"/>
                </a:lnTo>
                <a:lnTo>
                  <a:pt x="1130300" y="273050"/>
                </a:lnTo>
                <a:lnTo>
                  <a:pt x="1130300" y="260350"/>
                </a:lnTo>
                <a:lnTo>
                  <a:pt x="1123950" y="254000"/>
                </a:lnTo>
                <a:lnTo>
                  <a:pt x="1123950" y="247650"/>
                </a:lnTo>
                <a:close/>
              </a:path>
              <a:path w="1346200" h="692150">
                <a:moveTo>
                  <a:pt x="1117600" y="571500"/>
                </a:moveTo>
                <a:lnTo>
                  <a:pt x="1117600" y="558800"/>
                </a:lnTo>
                <a:lnTo>
                  <a:pt x="1111250" y="558800"/>
                </a:lnTo>
                <a:lnTo>
                  <a:pt x="1111250" y="571500"/>
                </a:lnTo>
                <a:lnTo>
                  <a:pt x="1117600" y="571500"/>
                </a:lnTo>
                <a:close/>
              </a:path>
              <a:path w="1346200" h="692150">
                <a:moveTo>
                  <a:pt x="1104900" y="565150"/>
                </a:moveTo>
                <a:lnTo>
                  <a:pt x="1104900" y="558800"/>
                </a:lnTo>
                <a:lnTo>
                  <a:pt x="1092200" y="558800"/>
                </a:lnTo>
                <a:lnTo>
                  <a:pt x="1092200" y="565150"/>
                </a:lnTo>
                <a:lnTo>
                  <a:pt x="1098550" y="565150"/>
                </a:lnTo>
                <a:lnTo>
                  <a:pt x="1098550" y="571500"/>
                </a:lnTo>
                <a:lnTo>
                  <a:pt x="1104900" y="571500"/>
                </a:lnTo>
                <a:lnTo>
                  <a:pt x="1104900" y="565150"/>
                </a:lnTo>
                <a:close/>
              </a:path>
              <a:path w="1346200" h="692150">
                <a:moveTo>
                  <a:pt x="1085850" y="565150"/>
                </a:moveTo>
                <a:lnTo>
                  <a:pt x="1085850" y="558800"/>
                </a:lnTo>
                <a:lnTo>
                  <a:pt x="1073150" y="558800"/>
                </a:lnTo>
                <a:lnTo>
                  <a:pt x="1073150" y="571500"/>
                </a:lnTo>
                <a:lnTo>
                  <a:pt x="1085850" y="571500"/>
                </a:lnTo>
                <a:lnTo>
                  <a:pt x="1079500" y="565150"/>
                </a:lnTo>
                <a:lnTo>
                  <a:pt x="1085850" y="571500"/>
                </a:lnTo>
                <a:lnTo>
                  <a:pt x="1085850" y="565150"/>
                </a:lnTo>
                <a:close/>
              </a:path>
              <a:path w="1346200" h="692150">
                <a:moveTo>
                  <a:pt x="1060450" y="571500"/>
                </a:moveTo>
                <a:lnTo>
                  <a:pt x="1066800" y="571500"/>
                </a:lnTo>
                <a:lnTo>
                  <a:pt x="1066800" y="565150"/>
                </a:lnTo>
                <a:lnTo>
                  <a:pt x="1060450" y="565150"/>
                </a:lnTo>
                <a:lnTo>
                  <a:pt x="1060450" y="558800"/>
                </a:lnTo>
                <a:lnTo>
                  <a:pt x="1054100" y="558800"/>
                </a:lnTo>
                <a:lnTo>
                  <a:pt x="1054100" y="571500"/>
                </a:lnTo>
                <a:lnTo>
                  <a:pt x="1060450" y="571500"/>
                </a:lnTo>
                <a:close/>
              </a:path>
              <a:path w="1346200" h="692150">
                <a:moveTo>
                  <a:pt x="1054100" y="571500"/>
                </a:moveTo>
                <a:lnTo>
                  <a:pt x="1054100" y="558800"/>
                </a:lnTo>
                <a:lnTo>
                  <a:pt x="1041400" y="558800"/>
                </a:lnTo>
                <a:lnTo>
                  <a:pt x="1047750" y="565150"/>
                </a:lnTo>
                <a:lnTo>
                  <a:pt x="1047750" y="571500"/>
                </a:lnTo>
                <a:lnTo>
                  <a:pt x="1054100" y="571500"/>
                </a:lnTo>
                <a:close/>
              </a:path>
              <a:path w="1346200" h="692150">
                <a:moveTo>
                  <a:pt x="1016000" y="558800"/>
                </a:moveTo>
                <a:lnTo>
                  <a:pt x="1016000" y="565150"/>
                </a:lnTo>
                <a:lnTo>
                  <a:pt x="1041400" y="565150"/>
                </a:lnTo>
                <a:lnTo>
                  <a:pt x="1041400" y="558800"/>
                </a:lnTo>
                <a:lnTo>
                  <a:pt x="1016000" y="558800"/>
                </a:lnTo>
                <a:close/>
              </a:path>
              <a:path w="1346200" h="692150">
                <a:moveTo>
                  <a:pt x="1136650" y="520700"/>
                </a:moveTo>
                <a:lnTo>
                  <a:pt x="1117600" y="520700"/>
                </a:lnTo>
                <a:lnTo>
                  <a:pt x="1123950" y="527050"/>
                </a:lnTo>
                <a:lnTo>
                  <a:pt x="1123950" y="552450"/>
                </a:lnTo>
                <a:lnTo>
                  <a:pt x="1143000" y="558800"/>
                </a:lnTo>
                <a:lnTo>
                  <a:pt x="1143000" y="520700"/>
                </a:lnTo>
                <a:lnTo>
                  <a:pt x="1136650" y="520700"/>
                </a:lnTo>
                <a:close/>
              </a:path>
              <a:path w="1346200" h="692150">
                <a:moveTo>
                  <a:pt x="1060450" y="552450"/>
                </a:moveTo>
                <a:lnTo>
                  <a:pt x="1060450" y="520700"/>
                </a:lnTo>
                <a:lnTo>
                  <a:pt x="1066800" y="520700"/>
                </a:lnTo>
                <a:lnTo>
                  <a:pt x="1066800" y="552450"/>
                </a:lnTo>
                <a:lnTo>
                  <a:pt x="1085850" y="552450"/>
                </a:lnTo>
                <a:lnTo>
                  <a:pt x="1085850" y="546100"/>
                </a:lnTo>
                <a:lnTo>
                  <a:pt x="1092200" y="552450"/>
                </a:lnTo>
                <a:lnTo>
                  <a:pt x="1085850" y="527050"/>
                </a:lnTo>
                <a:lnTo>
                  <a:pt x="1092200" y="552450"/>
                </a:lnTo>
                <a:lnTo>
                  <a:pt x="1117600" y="552450"/>
                </a:lnTo>
                <a:lnTo>
                  <a:pt x="1117600" y="520700"/>
                </a:lnTo>
                <a:lnTo>
                  <a:pt x="1104900" y="520700"/>
                </a:lnTo>
                <a:lnTo>
                  <a:pt x="1098550" y="514350"/>
                </a:lnTo>
                <a:lnTo>
                  <a:pt x="1092200" y="514350"/>
                </a:lnTo>
                <a:lnTo>
                  <a:pt x="1092200" y="520700"/>
                </a:lnTo>
                <a:lnTo>
                  <a:pt x="1085850" y="520700"/>
                </a:lnTo>
                <a:lnTo>
                  <a:pt x="1085850" y="539750"/>
                </a:lnTo>
                <a:lnTo>
                  <a:pt x="1085850" y="520700"/>
                </a:lnTo>
                <a:lnTo>
                  <a:pt x="1079500" y="520700"/>
                </a:lnTo>
                <a:lnTo>
                  <a:pt x="1079500" y="514350"/>
                </a:lnTo>
                <a:lnTo>
                  <a:pt x="1047750" y="514350"/>
                </a:lnTo>
                <a:lnTo>
                  <a:pt x="1054100" y="552450"/>
                </a:lnTo>
                <a:lnTo>
                  <a:pt x="1060450" y="552450"/>
                </a:lnTo>
                <a:close/>
              </a:path>
              <a:path w="1346200" h="692150">
                <a:moveTo>
                  <a:pt x="1231900" y="590550"/>
                </a:moveTo>
                <a:lnTo>
                  <a:pt x="1238250" y="596900"/>
                </a:lnTo>
                <a:lnTo>
                  <a:pt x="1238250" y="622300"/>
                </a:lnTo>
                <a:lnTo>
                  <a:pt x="1250950" y="622300"/>
                </a:lnTo>
                <a:lnTo>
                  <a:pt x="1250950" y="590550"/>
                </a:lnTo>
                <a:lnTo>
                  <a:pt x="1231900" y="590550"/>
                </a:lnTo>
                <a:close/>
              </a:path>
              <a:path w="1346200" h="692150">
                <a:moveTo>
                  <a:pt x="1238250" y="558800"/>
                </a:moveTo>
                <a:lnTo>
                  <a:pt x="1244600" y="558800"/>
                </a:lnTo>
                <a:lnTo>
                  <a:pt x="1244600" y="577850"/>
                </a:lnTo>
                <a:lnTo>
                  <a:pt x="1250950" y="584200"/>
                </a:lnTo>
                <a:lnTo>
                  <a:pt x="1250950" y="558800"/>
                </a:lnTo>
                <a:lnTo>
                  <a:pt x="1257300" y="558800"/>
                </a:lnTo>
                <a:lnTo>
                  <a:pt x="1250950" y="539750"/>
                </a:lnTo>
                <a:lnTo>
                  <a:pt x="1257300" y="558800"/>
                </a:lnTo>
                <a:lnTo>
                  <a:pt x="1276350" y="558800"/>
                </a:lnTo>
                <a:lnTo>
                  <a:pt x="1270000" y="527050"/>
                </a:lnTo>
                <a:lnTo>
                  <a:pt x="1250950" y="527050"/>
                </a:lnTo>
                <a:lnTo>
                  <a:pt x="1250950" y="552450"/>
                </a:lnTo>
                <a:lnTo>
                  <a:pt x="1250950" y="533400"/>
                </a:lnTo>
                <a:lnTo>
                  <a:pt x="1244600" y="527050"/>
                </a:lnTo>
                <a:lnTo>
                  <a:pt x="1200150" y="527050"/>
                </a:lnTo>
                <a:lnTo>
                  <a:pt x="1200150" y="546100"/>
                </a:lnTo>
                <a:lnTo>
                  <a:pt x="1200150" y="527050"/>
                </a:lnTo>
                <a:lnTo>
                  <a:pt x="1200150" y="571500"/>
                </a:lnTo>
                <a:lnTo>
                  <a:pt x="1200150" y="552450"/>
                </a:lnTo>
                <a:lnTo>
                  <a:pt x="1206500" y="558800"/>
                </a:lnTo>
                <a:lnTo>
                  <a:pt x="1200150" y="533400"/>
                </a:lnTo>
                <a:lnTo>
                  <a:pt x="1206500" y="558800"/>
                </a:lnTo>
                <a:lnTo>
                  <a:pt x="1225550" y="558800"/>
                </a:lnTo>
                <a:lnTo>
                  <a:pt x="1225550" y="533400"/>
                </a:lnTo>
                <a:lnTo>
                  <a:pt x="1231900" y="533400"/>
                </a:lnTo>
                <a:lnTo>
                  <a:pt x="1231900" y="558800"/>
                </a:lnTo>
                <a:lnTo>
                  <a:pt x="1238250" y="558800"/>
                </a:lnTo>
                <a:close/>
              </a:path>
              <a:path w="1346200" h="692150">
                <a:moveTo>
                  <a:pt x="1257300" y="641350"/>
                </a:moveTo>
                <a:lnTo>
                  <a:pt x="1257300" y="635000"/>
                </a:lnTo>
                <a:lnTo>
                  <a:pt x="1250950" y="628650"/>
                </a:lnTo>
                <a:lnTo>
                  <a:pt x="1250950" y="641350"/>
                </a:lnTo>
                <a:lnTo>
                  <a:pt x="1257300" y="641350"/>
                </a:lnTo>
                <a:close/>
              </a:path>
              <a:path w="1346200" h="692150">
                <a:moveTo>
                  <a:pt x="1212850" y="622300"/>
                </a:moveTo>
                <a:lnTo>
                  <a:pt x="1231900" y="622300"/>
                </a:lnTo>
                <a:lnTo>
                  <a:pt x="1231900" y="590550"/>
                </a:lnTo>
                <a:lnTo>
                  <a:pt x="1206500" y="590550"/>
                </a:lnTo>
                <a:lnTo>
                  <a:pt x="1206500" y="622300"/>
                </a:lnTo>
                <a:lnTo>
                  <a:pt x="1212850" y="622300"/>
                </a:lnTo>
                <a:close/>
              </a:path>
              <a:path w="1346200" h="692150">
                <a:moveTo>
                  <a:pt x="996950" y="552450"/>
                </a:moveTo>
                <a:lnTo>
                  <a:pt x="990600" y="514350"/>
                </a:lnTo>
                <a:lnTo>
                  <a:pt x="990600" y="552450"/>
                </a:lnTo>
                <a:lnTo>
                  <a:pt x="996950" y="552450"/>
                </a:lnTo>
                <a:close/>
              </a:path>
              <a:path w="1346200" h="692150">
                <a:moveTo>
                  <a:pt x="1022350" y="584200"/>
                </a:moveTo>
                <a:lnTo>
                  <a:pt x="990600" y="584200"/>
                </a:lnTo>
                <a:lnTo>
                  <a:pt x="990600" y="609600"/>
                </a:lnTo>
                <a:lnTo>
                  <a:pt x="990600" y="590550"/>
                </a:lnTo>
                <a:lnTo>
                  <a:pt x="984250" y="584200"/>
                </a:lnTo>
                <a:lnTo>
                  <a:pt x="977900" y="622300"/>
                </a:lnTo>
                <a:lnTo>
                  <a:pt x="971550" y="622300"/>
                </a:lnTo>
                <a:lnTo>
                  <a:pt x="984250" y="584200"/>
                </a:lnTo>
                <a:lnTo>
                  <a:pt x="920750" y="584200"/>
                </a:lnTo>
                <a:lnTo>
                  <a:pt x="920750" y="622300"/>
                </a:lnTo>
                <a:lnTo>
                  <a:pt x="939800" y="622300"/>
                </a:lnTo>
                <a:lnTo>
                  <a:pt x="984250" y="647700"/>
                </a:lnTo>
                <a:lnTo>
                  <a:pt x="984250" y="622300"/>
                </a:lnTo>
                <a:lnTo>
                  <a:pt x="990600" y="622300"/>
                </a:lnTo>
                <a:lnTo>
                  <a:pt x="990600" y="615950"/>
                </a:lnTo>
                <a:lnTo>
                  <a:pt x="996950" y="622300"/>
                </a:lnTo>
                <a:lnTo>
                  <a:pt x="990600" y="596900"/>
                </a:lnTo>
                <a:lnTo>
                  <a:pt x="996950" y="622300"/>
                </a:lnTo>
                <a:lnTo>
                  <a:pt x="1022350" y="622300"/>
                </a:lnTo>
                <a:lnTo>
                  <a:pt x="1022350" y="584200"/>
                </a:lnTo>
                <a:close/>
              </a:path>
              <a:path w="1346200" h="692150">
                <a:moveTo>
                  <a:pt x="1028700" y="514350"/>
                </a:moveTo>
                <a:lnTo>
                  <a:pt x="1022350" y="514350"/>
                </a:lnTo>
                <a:lnTo>
                  <a:pt x="1022350" y="520700"/>
                </a:lnTo>
                <a:lnTo>
                  <a:pt x="1022350" y="514350"/>
                </a:lnTo>
                <a:lnTo>
                  <a:pt x="1022350" y="546100"/>
                </a:lnTo>
                <a:lnTo>
                  <a:pt x="1022350" y="514350"/>
                </a:lnTo>
                <a:lnTo>
                  <a:pt x="1009650" y="514350"/>
                </a:lnTo>
                <a:lnTo>
                  <a:pt x="1003300" y="508000"/>
                </a:lnTo>
                <a:lnTo>
                  <a:pt x="990600" y="508000"/>
                </a:lnTo>
                <a:lnTo>
                  <a:pt x="996950" y="514350"/>
                </a:lnTo>
                <a:lnTo>
                  <a:pt x="1003300" y="552450"/>
                </a:lnTo>
                <a:lnTo>
                  <a:pt x="1054100" y="552450"/>
                </a:lnTo>
                <a:lnTo>
                  <a:pt x="1022350" y="533400"/>
                </a:lnTo>
                <a:lnTo>
                  <a:pt x="1022350" y="527050"/>
                </a:lnTo>
                <a:lnTo>
                  <a:pt x="1054100" y="552450"/>
                </a:lnTo>
                <a:lnTo>
                  <a:pt x="1047750" y="514350"/>
                </a:lnTo>
                <a:lnTo>
                  <a:pt x="1028700" y="514350"/>
                </a:lnTo>
                <a:close/>
              </a:path>
              <a:path w="1346200" h="692150">
                <a:moveTo>
                  <a:pt x="939800" y="647700"/>
                </a:moveTo>
                <a:lnTo>
                  <a:pt x="984250" y="647700"/>
                </a:lnTo>
                <a:lnTo>
                  <a:pt x="939800" y="622300"/>
                </a:lnTo>
                <a:lnTo>
                  <a:pt x="933450" y="622300"/>
                </a:lnTo>
                <a:lnTo>
                  <a:pt x="933450" y="628650"/>
                </a:lnTo>
                <a:lnTo>
                  <a:pt x="920750" y="628650"/>
                </a:lnTo>
                <a:lnTo>
                  <a:pt x="927100" y="647700"/>
                </a:lnTo>
                <a:lnTo>
                  <a:pt x="939800" y="647700"/>
                </a:lnTo>
                <a:close/>
              </a:path>
              <a:path w="1346200" h="692150">
                <a:moveTo>
                  <a:pt x="1022350" y="292100"/>
                </a:moveTo>
                <a:lnTo>
                  <a:pt x="1022350" y="285750"/>
                </a:lnTo>
                <a:lnTo>
                  <a:pt x="1016000" y="285750"/>
                </a:lnTo>
                <a:lnTo>
                  <a:pt x="1016000" y="330200"/>
                </a:lnTo>
                <a:lnTo>
                  <a:pt x="1028700" y="330200"/>
                </a:lnTo>
                <a:lnTo>
                  <a:pt x="1028700" y="317500"/>
                </a:lnTo>
                <a:lnTo>
                  <a:pt x="1035050" y="330200"/>
                </a:lnTo>
                <a:lnTo>
                  <a:pt x="1028700" y="298450"/>
                </a:lnTo>
                <a:lnTo>
                  <a:pt x="1035050" y="330200"/>
                </a:lnTo>
                <a:lnTo>
                  <a:pt x="1041400" y="330200"/>
                </a:lnTo>
                <a:lnTo>
                  <a:pt x="1041400" y="292100"/>
                </a:lnTo>
                <a:lnTo>
                  <a:pt x="1028700" y="292100"/>
                </a:lnTo>
                <a:lnTo>
                  <a:pt x="1028700" y="311150"/>
                </a:lnTo>
                <a:lnTo>
                  <a:pt x="1028700" y="292100"/>
                </a:lnTo>
                <a:lnTo>
                  <a:pt x="1022350" y="292100"/>
                </a:lnTo>
                <a:close/>
              </a:path>
              <a:path w="1346200" h="692150">
                <a:moveTo>
                  <a:pt x="1047750" y="622300"/>
                </a:moveTo>
                <a:lnTo>
                  <a:pt x="1028700" y="584200"/>
                </a:lnTo>
                <a:lnTo>
                  <a:pt x="1028700" y="641350"/>
                </a:lnTo>
                <a:lnTo>
                  <a:pt x="1022350" y="641350"/>
                </a:lnTo>
                <a:lnTo>
                  <a:pt x="1022350" y="622300"/>
                </a:lnTo>
                <a:lnTo>
                  <a:pt x="996950" y="622300"/>
                </a:lnTo>
                <a:lnTo>
                  <a:pt x="996950" y="641350"/>
                </a:lnTo>
                <a:lnTo>
                  <a:pt x="990600" y="641350"/>
                </a:lnTo>
                <a:lnTo>
                  <a:pt x="990600" y="622300"/>
                </a:lnTo>
                <a:lnTo>
                  <a:pt x="984250" y="622300"/>
                </a:lnTo>
                <a:lnTo>
                  <a:pt x="984250" y="647700"/>
                </a:lnTo>
                <a:lnTo>
                  <a:pt x="965200" y="673100"/>
                </a:lnTo>
                <a:lnTo>
                  <a:pt x="1009650" y="673100"/>
                </a:lnTo>
                <a:lnTo>
                  <a:pt x="1022350" y="647700"/>
                </a:lnTo>
                <a:lnTo>
                  <a:pt x="1066800" y="641350"/>
                </a:lnTo>
                <a:lnTo>
                  <a:pt x="1047750" y="622300"/>
                </a:lnTo>
                <a:close/>
              </a:path>
              <a:path w="1346200" h="692150">
                <a:moveTo>
                  <a:pt x="1092200" y="584200"/>
                </a:moveTo>
                <a:lnTo>
                  <a:pt x="1092200" y="622300"/>
                </a:lnTo>
                <a:lnTo>
                  <a:pt x="1123950" y="622300"/>
                </a:lnTo>
                <a:lnTo>
                  <a:pt x="1123950" y="584200"/>
                </a:lnTo>
                <a:lnTo>
                  <a:pt x="1092200" y="584200"/>
                </a:lnTo>
                <a:close/>
              </a:path>
              <a:path w="1346200" h="692150">
                <a:moveTo>
                  <a:pt x="869950" y="552450"/>
                </a:moveTo>
                <a:lnTo>
                  <a:pt x="882650" y="552450"/>
                </a:lnTo>
                <a:lnTo>
                  <a:pt x="882650" y="508000"/>
                </a:lnTo>
                <a:lnTo>
                  <a:pt x="895350" y="508000"/>
                </a:lnTo>
                <a:lnTo>
                  <a:pt x="895350" y="552450"/>
                </a:lnTo>
                <a:lnTo>
                  <a:pt x="914400" y="552450"/>
                </a:lnTo>
                <a:lnTo>
                  <a:pt x="914400" y="533400"/>
                </a:lnTo>
                <a:lnTo>
                  <a:pt x="920750" y="546100"/>
                </a:lnTo>
                <a:lnTo>
                  <a:pt x="914400" y="514350"/>
                </a:lnTo>
                <a:lnTo>
                  <a:pt x="920750" y="546100"/>
                </a:lnTo>
                <a:lnTo>
                  <a:pt x="920750" y="552450"/>
                </a:lnTo>
                <a:lnTo>
                  <a:pt x="958850" y="552450"/>
                </a:lnTo>
                <a:lnTo>
                  <a:pt x="958850" y="514350"/>
                </a:lnTo>
                <a:lnTo>
                  <a:pt x="965200" y="514350"/>
                </a:lnTo>
                <a:lnTo>
                  <a:pt x="965200" y="552450"/>
                </a:lnTo>
                <a:lnTo>
                  <a:pt x="977900" y="552450"/>
                </a:lnTo>
                <a:lnTo>
                  <a:pt x="977900" y="565150"/>
                </a:lnTo>
                <a:lnTo>
                  <a:pt x="996950" y="565150"/>
                </a:lnTo>
                <a:lnTo>
                  <a:pt x="996950" y="558800"/>
                </a:lnTo>
                <a:lnTo>
                  <a:pt x="984250" y="558800"/>
                </a:lnTo>
                <a:lnTo>
                  <a:pt x="984250" y="508000"/>
                </a:lnTo>
                <a:lnTo>
                  <a:pt x="914400" y="508000"/>
                </a:lnTo>
                <a:lnTo>
                  <a:pt x="914400" y="527050"/>
                </a:lnTo>
                <a:lnTo>
                  <a:pt x="914400" y="508000"/>
                </a:lnTo>
                <a:lnTo>
                  <a:pt x="908050" y="508000"/>
                </a:lnTo>
                <a:lnTo>
                  <a:pt x="901700" y="501650"/>
                </a:lnTo>
                <a:lnTo>
                  <a:pt x="838200" y="501650"/>
                </a:lnTo>
                <a:lnTo>
                  <a:pt x="838200" y="546100"/>
                </a:lnTo>
                <a:lnTo>
                  <a:pt x="869950" y="552450"/>
                </a:lnTo>
                <a:close/>
              </a:path>
              <a:path w="1346200" h="692150">
                <a:moveTo>
                  <a:pt x="825500" y="571500"/>
                </a:moveTo>
                <a:lnTo>
                  <a:pt x="825500" y="584200"/>
                </a:lnTo>
                <a:lnTo>
                  <a:pt x="812800" y="584200"/>
                </a:lnTo>
                <a:lnTo>
                  <a:pt x="812800" y="635000"/>
                </a:lnTo>
                <a:lnTo>
                  <a:pt x="825500" y="635000"/>
                </a:lnTo>
                <a:lnTo>
                  <a:pt x="825500" y="666750"/>
                </a:lnTo>
                <a:lnTo>
                  <a:pt x="831850" y="666750"/>
                </a:lnTo>
                <a:lnTo>
                  <a:pt x="831850" y="501650"/>
                </a:lnTo>
                <a:lnTo>
                  <a:pt x="819150" y="501650"/>
                </a:lnTo>
                <a:lnTo>
                  <a:pt x="812800" y="495300"/>
                </a:lnTo>
                <a:lnTo>
                  <a:pt x="742950" y="495300"/>
                </a:lnTo>
                <a:lnTo>
                  <a:pt x="742950" y="546100"/>
                </a:lnTo>
                <a:lnTo>
                  <a:pt x="806450" y="546100"/>
                </a:lnTo>
                <a:lnTo>
                  <a:pt x="806450" y="527050"/>
                </a:lnTo>
                <a:lnTo>
                  <a:pt x="800100" y="520700"/>
                </a:lnTo>
                <a:lnTo>
                  <a:pt x="800100" y="501650"/>
                </a:lnTo>
                <a:lnTo>
                  <a:pt x="812800" y="501650"/>
                </a:lnTo>
                <a:lnTo>
                  <a:pt x="812800" y="546100"/>
                </a:lnTo>
                <a:lnTo>
                  <a:pt x="825500" y="546100"/>
                </a:lnTo>
                <a:lnTo>
                  <a:pt x="825500" y="571500"/>
                </a:lnTo>
                <a:close/>
              </a:path>
              <a:path w="1346200" h="692150">
                <a:moveTo>
                  <a:pt x="889000" y="584200"/>
                </a:moveTo>
                <a:lnTo>
                  <a:pt x="838200" y="584200"/>
                </a:lnTo>
                <a:lnTo>
                  <a:pt x="838200" y="635000"/>
                </a:lnTo>
                <a:lnTo>
                  <a:pt x="889000" y="628650"/>
                </a:lnTo>
                <a:lnTo>
                  <a:pt x="889000" y="584200"/>
                </a:lnTo>
                <a:close/>
              </a:path>
              <a:path w="1346200" h="692150">
                <a:moveTo>
                  <a:pt x="806450" y="584200"/>
                </a:moveTo>
                <a:lnTo>
                  <a:pt x="742950" y="584200"/>
                </a:lnTo>
                <a:lnTo>
                  <a:pt x="749300" y="635000"/>
                </a:lnTo>
                <a:lnTo>
                  <a:pt x="806450" y="635000"/>
                </a:lnTo>
                <a:lnTo>
                  <a:pt x="806450" y="584200"/>
                </a:lnTo>
                <a:close/>
              </a:path>
              <a:path w="1346200" h="692150">
                <a:moveTo>
                  <a:pt x="685800" y="584200"/>
                </a:moveTo>
                <a:lnTo>
                  <a:pt x="641350" y="584200"/>
                </a:lnTo>
                <a:lnTo>
                  <a:pt x="641350" y="635000"/>
                </a:lnTo>
                <a:lnTo>
                  <a:pt x="711200" y="635000"/>
                </a:lnTo>
                <a:lnTo>
                  <a:pt x="711200" y="584200"/>
                </a:lnTo>
                <a:lnTo>
                  <a:pt x="685800" y="584200"/>
                </a:lnTo>
                <a:close/>
              </a:path>
              <a:path w="1346200" h="692150">
                <a:moveTo>
                  <a:pt x="717550" y="488950"/>
                </a:moveTo>
                <a:lnTo>
                  <a:pt x="641350" y="488950"/>
                </a:lnTo>
                <a:lnTo>
                  <a:pt x="641350" y="539750"/>
                </a:lnTo>
                <a:lnTo>
                  <a:pt x="647700" y="539750"/>
                </a:lnTo>
                <a:lnTo>
                  <a:pt x="654050" y="546100"/>
                </a:lnTo>
                <a:lnTo>
                  <a:pt x="711200" y="546100"/>
                </a:lnTo>
                <a:lnTo>
                  <a:pt x="711200" y="495300"/>
                </a:lnTo>
                <a:lnTo>
                  <a:pt x="717550" y="501650"/>
                </a:lnTo>
                <a:lnTo>
                  <a:pt x="717550" y="546100"/>
                </a:lnTo>
                <a:lnTo>
                  <a:pt x="730250" y="546100"/>
                </a:lnTo>
                <a:lnTo>
                  <a:pt x="730250" y="571500"/>
                </a:lnTo>
                <a:lnTo>
                  <a:pt x="736600" y="666750"/>
                </a:lnTo>
                <a:lnTo>
                  <a:pt x="742950" y="666750"/>
                </a:lnTo>
                <a:lnTo>
                  <a:pt x="736600" y="577850"/>
                </a:lnTo>
                <a:lnTo>
                  <a:pt x="736600" y="495300"/>
                </a:lnTo>
                <a:lnTo>
                  <a:pt x="723900" y="495300"/>
                </a:lnTo>
                <a:lnTo>
                  <a:pt x="717550" y="488950"/>
                </a:lnTo>
                <a:close/>
              </a:path>
              <a:path w="1346200" h="692150">
                <a:moveTo>
                  <a:pt x="736600" y="666750"/>
                </a:moveTo>
                <a:lnTo>
                  <a:pt x="730250" y="571500"/>
                </a:lnTo>
                <a:lnTo>
                  <a:pt x="730250" y="584200"/>
                </a:lnTo>
                <a:lnTo>
                  <a:pt x="717550" y="584200"/>
                </a:lnTo>
                <a:lnTo>
                  <a:pt x="717550" y="622300"/>
                </a:lnTo>
                <a:lnTo>
                  <a:pt x="723900" y="628650"/>
                </a:lnTo>
                <a:lnTo>
                  <a:pt x="723900" y="635000"/>
                </a:lnTo>
                <a:lnTo>
                  <a:pt x="730250" y="635000"/>
                </a:lnTo>
                <a:lnTo>
                  <a:pt x="730250" y="666750"/>
                </a:lnTo>
                <a:lnTo>
                  <a:pt x="736600" y="666750"/>
                </a:lnTo>
                <a:close/>
              </a:path>
              <a:path w="1346200" h="692150">
                <a:moveTo>
                  <a:pt x="514350" y="584200"/>
                </a:moveTo>
                <a:lnTo>
                  <a:pt x="514350" y="641350"/>
                </a:lnTo>
                <a:lnTo>
                  <a:pt x="603250" y="641350"/>
                </a:lnTo>
                <a:lnTo>
                  <a:pt x="603250" y="584200"/>
                </a:lnTo>
                <a:lnTo>
                  <a:pt x="514350" y="584200"/>
                </a:lnTo>
                <a:close/>
              </a:path>
              <a:path w="1346200" h="692150">
                <a:moveTo>
                  <a:pt x="139700" y="577850"/>
                </a:moveTo>
                <a:lnTo>
                  <a:pt x="95250" y="584200"/>
                </a:lnTo>
                <a:lnTo>
                  <a:pt x="88900" y="647700"/>
                </a:lnTo>
                <a:lnTo>
                  <a:pt x="139700" y="654050"/>
                </a:lnTo>
                <a:lnTo>
                  <a:pt x="215900" y="654050"/>
                </a:lnTo>
                <a:lnTo>
                  <a:pt x="215900" y="584200"/>
                </a:lnTo>
                <a:lnTo>
                  <a:pt x="139700" y="577850"/>
                </a:lnTo>
                <a:close/>
              </a:path>
              <a:path w="1346200" h="692150">
                <a:moveTo>
                  <a:pt x="349250" y="685800"/>
                </a:moveTo>
                <a:lnTo>
                  <a:pt x="349250" y="692150"/>
                </a:lnTo>
                <a:lnTo>
                  <a:pt x="355600" y="692150"/>
                </a:lnTo>
                <a:lnTo>
                  <a:pt x="355600" y="469900"/>
                </a:lnTo>
                <a:lnTo>
                  <a:pt x="349250" y="469900"/>
                </a:lnTo>
                <a:lnTo>
                  <a:pt x="349250" y="463550"/>
                </a:lnTo>
                <a:lnTo>
                  <a:pt x="311150" y="463550"/>
                </a:lnTo>
                <a:lnTo>
                  <a:pt x="171450" y="482600"/>
                </a:lnTo>
                <a:lnTo>
                  <a:pt x="146050" y="476250"/>
                </a:lnTo>
                <a:lnTo>
                  <a:pt x="101600" y="482600"/>
                </a:lnTo>
                <a:lnTo>
                  <a:pt x="95250" y="565150"/>
                </a:lnTo>
                <a:lnTo>
                  <a:pt x="139700" y="558800"/>
                </a:lnTo>
                <a:lnTo>
                  <a:pt x="215900" y="565150"/>
                </a:lnTo>
                <a:lnTo>
                  <a:pt x="222250" y="546100"/>
                </a:lnTo>
                <a:lnTo>
                  <a:pt x="222250" y="495300"/>
                </a:lnTo>
                <a:lnTo>
                  <a:pt x="317500" y="469900"/>
                </a:lnTo>
                <a:lnTo>
                  <a:pt x="336550" y="469900"/>
                </a:lnTo>
                <a:lnTo>
                  <a:pt x="330200" y="533400"/>
                </a:lnTo>
                <a:lnTo>
                  <a:pt x="349250" y="533400"/>
                </a:lnTo>
                <a:lnTo>
                  <a:pt x="349250" y="584200"/>
                </a:lnTo>
                <a:lnTo>
                  <a:pt x="330200" y="584200"/>
                </a:lnTo>
                <a:lnTo>
                  <a:pt x="349250" y="647700"/>
                </a:lnTo>
                <a:lnTo>
                  <a:pt x="349250" y="685800"/>
                </a:lnTo>
                <a:close/>
              </a:path>
              <a:path w="1346200" h="692150">
                <a:moveTo>
                  <a:pt x="368300" y="584200"/>
                </a:moveTo>
                <a:lnTo>
                  <a:pt x="368300" y="641350"/>
                </a:lnTo>
                <a:lnTo>
                  <a:pt x="476250" y="641350"/>
                </a:lnTo>
                <a:lnTo>
                  <a:pt x="476250" y="584200"/>
                </a:lnTo>
                <a:lnTo>
                  <a:pt x="368300" y="584200"/>
                </a:lnTo>
                <a:close/>
              </a:path>
              <a:path w="1346200" h="692150">
                <a:moveTo>
                  <a:pt x="488950" y="584200"/>
                </a:moveTo>
                <a:lnTo>
                  <a:pt x="488950" y="641350"/>
                </a:lnTo>
                <a:lnTo>
                  <a:pt x="501650" y="641350"/>
                </a:lnTo>
                <a:lnTo>
                  <a:pt x="501650" y="679450"/>
                </a:lnTo>
                <a:lnTo>
                  <a:pt x="508000" y="679450"/>
                </a:lnTo>
                <a:lnTo>
                  <a:pt x="508000" y="482600"/>
                </a:lnTo>
                <a:lnTo>
                  <a:pt x="501650" y="482600"/>
                </a:lnTo>
                <a:lnTo>
                  <a:pt x="501650" y="476250"/>
                </a:lnTo>
                <a:lnTo>
                  <a:pt x="450850" y="476250"/>
                </a:lnTo>
                <a:lnTo>
                  <a:pt x="444500" y="469900"/>
                </a:lnTo>
                <a:lnTo>
                  <a:pt x="368300" y="469900"/>
                </a:lnTo>
                <a:lnTo>
                  <a:pt x="368300" y="533400"/>
                </a:lnTo>
                <a:lnTo>
                  <a:pt x="450850" y="539750"/>
                </a:lnTo>
                <a:lnTo>
                  <a:pt x="476250" y="539750"/>
                </a:lnTo>
                <a:lnTo>
                  <a:pt x="476250" y="482600"/>
                </a:lnTo>
                <a:lnTo>
                  <a:pt x="488950" y="482600"/>
                </a:lnTo>
                <a:lnTo>
                  <a:pt x="488950" y="539750"/>
                </a:lnTo>
                <a:lnTo>
                  <a:pt x="501650" y="539750"/>
                </a:lnTo>
                <a:lnTo>
                  <a:pt x="501650" y="584200"/>
                </a:lnTo>
                <a:lnTo>
                  <a:pt x="488950" y="584200"/>
                </a:lnTo>
                <a:close/>
              </a:path>
              <a:path w="1346200" h="692150">
                <a:moveTo>
                  <a:pt x="628650" y="488950"/>
                </a:moveTo>
                <a:lnTo>
                  <a:pt x="622300" y="488950"/>
                </a:lnTo>
                <a:lnTo>
                  <a:pt x="622300" y="482600"/>
                </a:lnTo>
                <a:lnTo>
                  <a:pt x="546100" y="482600"/>
                </a:lnTo>
                <a:lnTo>
                  <a:pt x="539750" y="476250"/>
                </a:lnTo>
                <a:lnTo>
                  <a:pt x="520700" y="476250"/>
                </a:lnTo>
                <a:lnTo>
                  <a:pt x="520700" y="482600"/>
                </a:lnTo>
                <a:lnTo>
                  <a:pt x="514350" y="482600"/>
                </a:lnTo>
                <a:lnTo>
                  <a:pt x="514350" y="539750"/>
                </a:lnTo>
                <a:lnTo>
                  <a:pt x="603250" y="539750"/>
                </a:lnTo>
                <a:lnTo>
                  <a:pt x="603250" y="488950"/>
                </a:lnTo>
                <a:lnTo>
                  <a:pt x="609600" y="495300"/>
                </a:lnTo>
                <a:lnTo>
                  <a:pt x="609600" y="539750"/>
                </a:lnTo>
                <a:lnTo>
                  <a:pt x="622300" y="546100"/>
                </a:lnTo>
                <a:lnTo>
                  <a:pt x="622300" y="584200"/>
                </a:lnTo>
                <a:lnTo>
                  <a:pt x="609600" y="584200"/>
                </a:lnTo>
                <a:lnTo>
                  <a:pt x="609600" y="635000"/>
                </a:lnTo>
                <a:lnTo>
                  <a:pt x="622300" y="635000"/>
                </a:lnTo>
                <a:lnTo>
                  <a:pt x="628650" y="673100"/>
                </a:lnTo>
                <a:lnTo>
                  <a:pt x="635000" y="673100"/>
                </a:lnTo>
                <a:lnTo>
                  <a:pt x="635000" y="654050"/>
                </a:lnTo>
                <a:lnTo>
                  <a:pt x="628650" y="641350"/>
                </a:lnTo>
                <a:lnTo>
                  <a:pt x="628650" y="488950"/>
                </a:lnTo>
                <a:close/>
              </a:path>
              <a:path w="1346200" h="692150">
                <a:moveTo>
                  <a:pt x="298450" y="82550"/>
                </a:moveTo>
                <a:lnTo>
                  <a:pt x="304800" y="82550"/>
                </a:lnTo>
                <a:lnTo>
                  <a:pt x="304800" y="76200"/>
                </a:lnTo>
                <a:lnTo>
                  <a:pt x="311150" y="69850"/>
                </a:lnTo>
                <a:lnTo>
                  <a:pt x="311150" y="19050"/>
                </a:lnTo>
                <a:lnTo>
                  <a:pt x="304800" y="19050"/>
                </a:lnTo>
                <a:lnTo>
                  <a:pt x="304800" y="12700"/>
                </a:lnTo>
                <a:lnTo>
                  <a:pt x="298450" y="12700"/>
                </a:lnTo>
                <a:lnTo>
                  <a:pt x="298450" y="19050"/>
                </a:lnTo>
                <a:lnTo>
                  <a:pt x="292100" y="19050"/>
                </a:lnTo>
                <a:lnTo>
                  <a:pt x="292100" y="82550"/>
                </a:lnTo>
                <a:lnTo>
                  <a:pt x="298450" y="82550"/>
                </a:lnTo>
                <a:close/>
              </a:path>
              <a:path w="1346200" h="692150">
                <a:moveTo>
                  <a:pt x="266700" y="88900"/>
                </a:moveTo>
                <a:lnTo>
                  <a:pt x="266700" y="95250"/>
                </a:lnTo>
                <a:lnTo>
                  <a:pt x="273050" y="95250"/>
                </a:lnTo>
                <a:lnTo>
                  <a:pt x="266700" y="31750"/>
                </a:lnTo>
                <a:lnTo>
                  <a:pt x="266700" y="50800"/>
                </a:lnTo>
                <a:lnTo>
                  <a:pt x="260350" y="57150"/>
                </a:lnTo>
                <a:lnTo>
                  <a:pt x="260350" y="88900"/>
                </a:lnTo>
                <a:lnTo>
                  <a:pt x="266700" y="88900"/>
                </a:lnTo>
                <a:close/>
              </a:path>
              <a:path w="1346200" h="692150">
                <a:moveTo>
                  <a:pt x="279400" y="25400"/>
                </a:moveTo>
                <a:lnTo>
                  <a:pt x="273050" y="25400"/>
                </a:lnTo>
                <a:lnTo>
                  <a:pt x="266700" y="31750"/>
                </a:lnTo>
                <a:lnTo>
                  <a:pt x="273050" y="95250"/>
                </a:lnTo>
                <a:lnTo>
                  <a:pt x="273050" y="88900"/>
                </a:lnTo>
                <a:lnTo>
                  <a:pt x="279400" y="88900"/>
                </a:lnTo>
                <a:lnTo>
                  <a:pt x="279400" y="25400"/>
                </a:lnTo>
                <a:close/>
              </a:path>
              <a:path w="1346200" h="692150">
                <a:moveTo>
                  <a:pt x="234950" y="88900"/>
                </a:moveTo>
                <a:lnTo>
                  <a:pt x="234950" y="95250"/>
                </a:lnTo>
                <a:lnTo>
                  <a:pt x="241300" y="101600"/>
                </a:lnTo>
                <a:lnTo>
                  <a:pt x="254000" y="101600"/>
                </a:lnTo>
                <a:lnTo>
                  <a:pt x="254000" y="38100"/>
                </a:lnTo>
                <a:lnTo>
                  <a:pt x="241300" y="38100"/>
                </a:lnTo>
                <a:lnTo>
                  <a:pt x="241300" y="82550"/>
                </a:lnTo>
                <a:lnTo>
                  <a:pt x="234950" y="88900"/>
                </a:lnTo>
                <a:close/>
              </a:path>
              <a:path w="1346200" h="692150">
                <a:moveTo>
                  <a:pt x="222250" y="114300"/>
                </a:moveTo>
                <a:lnTo>
                  <a:pt x="228600" y="114300"/>
                </a:lnTo>
                <a:lnTo>
                  <a:pt x="228600" y="76200"/>
                </a:lnTo>
                <a:lnTo>
                  <a:pt x="234950" y="69850"/>
                </a:lnTo>
                <a:lnTo>
                  <a:pt x="234950" y="50800"/>
                </a:lnTo>
                <a:lnTo>
                  <a:pt x="215900" y="50800"/>
                </a:lnTo>
                <a:lnTo>
                  <a:pt x="215900" y="114300"/>
                </a:lnTo>
                <a:lnTo>
                  <a:pt x="222250" y="114300"/>
                </a:lnTo>
                <a:close/>
              </a:path>
              <a:path w="1346200" h="692150">
                <a:moveTo>
                  <a:pt x="190500" y="107950"/>
                </a:moveTo>
                <a:lnTo>
                  <a:pt x="190500" y="114300"/>
                </a:lnTo>
                <a:lnTo>
                  <a:pt x="196850" y="120650"/>
                </a:lnTo>
                <a:lnTo>
                  <a:pt x="209550" y="120650"/>
                </a:lnTo>
                <a:lnTo>
                  <a:pt x="209550" y="57150"/>
                </a:lnTo>
                <a:lnTo>
                  <a:pt x="196850" y="57150"/>
                </a:lnTo>
                <a:lnTo>
                  <a:pt x="196850" y="107950"/>
                </a:lnTo>
                <a:lnTo>
                  <a:pt x="190500" y="107950"/>
                </a:lnTo>
                <a:close/>
              </a:path>
              <a:path w="1346200" h="692150">
                <a:moveTo>
                  <a:pt x="292100" y="184150"/>
                </a:moveTo>
                <a:lnTo>
                  <a:pt x="292100" y="190500"/>
                </a:lnTo>
                <a:lnTo>
                  <a:pt x="298450" y="190500"/>
                </a:lnTo>
                <a:lnTo>
                  <a:pt x="298450" y="120650"/>
                </a:lnTo>
                <a:lnTo>
                  <a:pt x="292100" y="120650"/>
                </a:lnTo>
                <a:lnTo>
                  <a:pt x="292100" y="165100"/>
                </a:lnTo>
                <a:lnTo>
                  <a:pt x="285750" y="165100"/>
                </a:lnTo>
                <a:lnTo>
                  <a:pt x="285750" y="177800"/>
                </a:lnTo>
                <a:lnTo>
                  <a:pt x="292100" y="184150"/>
                </a:lnTo>
                <a:close/>
              </a:path>
              <a:path w="1346200" h="692150">
                <a:moveTo>
                  <a:pt x="304800" y="184150"/>
                </a:moveTo>
                <a:lnTo>
                  <a:pt x="304800" y="171450"/>
                </a:lnTo>
                <a:lnTo>
                  <a:pt x="311150" y="165100"/>
                </a:lnTo>
                <a:lnTo>
                  <a:pt x="311150" y="120650"/>
                </a:lnTo>
                <a:lnTo>
                  <a:pt x="304800" y="120650"/>
                </a:lnTo>
                <a:lnTo>
                  <a:pt x="304800" y="114300"/>
                </a:lnTo>
                <a:lnTo>
                  <a:pt x="298450" y="114300"/>
                </a:lnTo>
                <a:lnTo>
                  <a:pt x="298450" y="190500"/>
                </a:lnTo>
                <a:lnTo>
                  <a:pt x="298450" y="184150"/>
                </a:lnTo>
                <a:lnTo>
                  <a:pt x="304800" y="184150"/>
                </a:lnTo>
                <a:close/>
              </a:path>
              <a:path w="1346200" h="692150">
                <a:moveTo>
                  <a:pt x="266700" y="133350"/>
                </a:moveTo>
                <a:lnTo>
                  <a:pt x="260350" y="133350"/>
                </a:lnTo>
                <a:lnTo>
                  <a:pt x="260350" y="196850"/>
                </a:lnTo>
                <a:lnTo>
                  <a:pt x="273050" y="196850"/>
                </a:lnTo>
                <a:lnTo>
                  <a:pt x="273050" y="190500"/>
                </a:lnTo>
                <a:lnTo>
                  <a:pt x="279400" y="190500"/>
                </a:lnTo>
                <a:lnTo>
                  <a:pt x="279400" y="127000"/>
                </a:lnTo>
                <a:lnTo>
                  <a:pt x="266700" y="127000"/>
                </a:lnTo>
                <a:lnTo>
                  <a:pt x="266700" y="133350"/>
                </a:lnTo>
                <a:close/>
              </a:path>
              <a:path w="1346200" h="692150">
                <a:moveTo>
                  <a:pt x="241300" y="203200"/>
                </a:moveTo>
                <a:lnTo>
                  <a:pt x="247650" y="203200"/>
                </a:lnTo>
                <a:lnTo>
                  <a:pt x="247650" y="196850"/>
                </a:lnTo>
                <a:lnTo>
                  <a:pt x="254000" y="196850"/>
                </a:lnTo>
                <a:lnTo>
                  <a:pt x="254000" y="139700"/>
                </a:lnTo>
                <a:lnTo>
                  <a:pt x="241300" y="139700"/>
                </a:lnTo>
                <a:lnTo>
                  <a:pt x="234950" y="146050"/>
                </a:lnTo>
                <a:lnTo>
                  <a:pt x="234950" y="203200"/>
                </a:lnTo>
                <a:lnTo>
                  <a:pt x="241300" y="203200"/>
                </a:lnTo>
                <a:close/>
              </a:path>
              <a:path w="1346200" h="692150">
                <a:moveTo>
                  <a:pt x="215900" y="209550"/>
                </a:moveTo>
                <a:lnTo>
                  <a:pt x="215900" y="215900"/>
                </a:lnTo>
                <a:lnTo>
                  <a:pt x="222250" y="215900"/>
                </a:lnTo>
                <a:lnTo>
                  <a:pt x="215900" y="146050"/>
                </a:lnTo>
                <a:lnTo>
                  <a:pt x="215900" y="171450"/>
                </a:lnTo>
                <a:lnTo>
                  <a:pt x="209550" y="177800"/>
                </a:lnTo>
                <a:lnTo>
                  <a:pt x="209550" y="209550"/>
                </a:lnTo>
                <a:lnTo>
                  <a:pt x="215900" y="209550"/>
                </a:lnTo>
                <a:close/>
              </a:path>
              <a:path w="1346200" h="692150">
                <a:moveTo>
                  <a:pt x="228600" y="146050"/>
                </a:moveTo>
                <a:lnTo>
                  <a:pt x="215900" y="146050"/>
                </a:lnTo>
                <a:lnTo>
                  <a:pt x="222250" y="215900"/>
                </a:lnTo>
                <a:lnTo>
                  <a:pt x="222250" y="209550"/>
                </a:lnTo>
                <a:lnTo>
                  <a:pt x="228600" y="209550"/>
                </a:lnTo>
                <a:lnTo>
                  <a:pt x="228600" y="146050"/>
                </a:lnTo>
                <a:close/>
              </a:path>
              <a:path w="1346200" h="692150">
                <a:moveTo>
                  <a:pt x="196850" y="222250"/>
                </a:moveTo>
                <a:lnTo>
                  <a:pt x="203200" y="222250"/>
                </a:lnTo>
                <a:lnTo>
                  <a:pt x="203200" y="177800"/>
                </a:lnTo>
                <a:lnTo>
                  <a:pt x="209550" y="171450"/>
                </a:lnTo>
                <a:lnTo>
                  <a:pt x="209550" y="158750"/>
                </a:lnTo>
                <a:lnTo>
                  <a:pt x="203200" y="158750"/>
                </a:lnTo>
                <a:lnTo>
                  <a:pt x="203200" y="152400"/>
                </a:lnTo>
                <a:lnTo>
                  <a:pt x="196850" y="152400"/>
                </a:lnTo>
                <a:lnTo>
                  <a:pt x="196850" y="158750"/>
                </a:lnTo>
                <a:lnTo>
                  <a:pt x="190500" y="158750"/>
                </a:lnTo>
                <a:lnTo>
                  <a:pt x="190500" y="222250"/>
                </a:lnTo>
                <a:lnTo>
                  <a:pt x="196850" y="222250"/>
                </a:lnTo>
                <a:close/>
              </a:path>
              <a:path w="1346200" h="692150">
                <a:moveTo>
                  <a:pt x="292100" y="298450"/>
                </a:moveTo>
                <a:lnTo>
                  <a:pt x="304800" y="298450"/>
                </a:lnTo>
                <a:lnTo>
                  <a:pt x="304800" y="222250"/>
                </a:lnTo>
                <a:lnTo>
                  <a:pt x="298450" y="222250"/>
                </a:lnTo>
                <a:lnTo>
                  <a:pt x="292100" y="228600"/>
                </a:lnTo>
                <a:lnTo>
                  <a:pt x="292100" y="234950"/>
                </a:lnTo>
                <a:lnTo>
                  <a:pt x="285750" y="234950"/>
                </a:lnTo>
                <a:lnTo>
                  <a:pt x="285750" y="292100"/>
                </a:lnTo>
                <a:lnTo>
                  <a:pt x="292100" y="298450"/>
                </a:lnTo>
                <a:close/>
              </a:path>
              <a:path w="1346200" h="692150">
                <a:moveTo>
                  <a:pt x="266700" y="304800"/>
                </a:moveTo>
                <a:lnTo>
                  <a:pt x="273050" y="304800"/>
                </a:lnTo>
                <a:lnTo>
                  <a:pt x="273050" y="298450"/>
                </a:lnTo>
                <a:lnTo>
                  <a:pt x="279400" y="292100"/>
                </a:lnTo>
                <a:lnTo>
                  <a:pt x="279400" y="234950"/>
                </a:lnTo>
                <a:lnTo>
                  <a:pt x="260350" y="234950"/>
                </a:lnTo>
                <a:lnTo>
                  <a:pt x="260350" y="304800"/>
                </a:lnTo>
                <a:lnTo>
                  <a:pt x="266700" y="304800"/>
                </a:lnTo>
                <a:close/>
              </a:path>
              <a:path w="1346200" h="692150">
                <a:moveTo>
                  <a:pt x="247650" y="241300"/>
                </a:moveTo>
                <a:lnTo>
                  <a:pt x="234950" y="241300"/>
                </a:lnTo>
                <a:lnTo>
                  <a:pt x="234950" y="311150"/>
                </a:lnTo>
                <a:lnTo>
                  <a:pt x="247650" y="311150"/>
                </a:lnTo>
                <a:lnTo>
                  <a:pt x="247650" y="260350"/>
                </a:lnTo>
                <a:lnTo>
                  <a:pt x="254000" y="247650"/>
                </a:lnTo>
                <a:lnTo>
                  <a:pt x="247650" y="247650"/>
                </a:lnTo>
                <a:lnTo>
                  <a:pt x="247650" y="241300"/>
                </a:lnTo>
                <a:close/>
              </a:path>
              <a:path w="1346200" h="692150">
                <a:moveTo>
                  <a:pt x="215900" y="317500"/>
                </a:moveTo>
                <a:lnTo>
                  <a:pt x="222250" y="317500"/>
                </a:lnTo>
                <a:lnTo>
                  <a:pt x="222250" y="279400"/>
                </a:lnTo>
                <a:lnTo>
                  <a:pt x="228600" y="273050"/>
                </a:lnTo>
                <a:lnTo>
                  <a:pt x="228600" y="254000"/>
                </a:lnTo>
                <a:lnTo>
                  <a:pt x="222250" y="247650"/>
                </a:lnTo>
                <a:lnTo>
                  <a:pt x="215900" y="247650"/>
                </a:lnTo>
                <a:lnTo>
                  <a:pt x="209550" y="254000"/>
                </a:lnTo>
                <a:lnTo>
                  <a:pt x="209550" y="317500"/>
                </a:lnTo>
                <a:lnTo>
                  <a:pt x="215900" y="317500"/>
                </a:lnTo>
                <a:close/>
              </a:path>
              <a:path w="1346200" h="692150">
                <a:moveTo>
                  <a:pt x="190500" y="254000"/>
                </a:moveTo>
                <a:lnTo>
                  <a:pt x="190500" y="266700"/>
                </a:lnTo>
                <a:lnTo>
                  <a:pt x="184150" y="273050"/>
                </a:lnTo>
                <a:lnTo>
                  <a:pt x="184150" y="317500"/>
                </a:lnTo>
                <a:lnTo>
                  <a:pt x="190500" y="323850"/>
                </a:lnTo>
                <a:lnTo>
                  <a:pt x="196850" y="323850"/>
                </a:lnTo>
                <a:lnTo>
                  <a:pt x="196850" y="317500"/>
                </a:lnTo>
                <a:lnTo>
                  <a:pt x="203200" y="317500"/>
                </a:lnTo>
                <a:lnTo>
                  <a:pt x="203200" y="254000"/>
                </a:lnTo>
                <a:lnTo>
                  <a:pt x="190500" y="254000"/>
                </a:lnTo>
                <a:close/>
              </a:path>
              <a:path w="1346200" h="692150">
                <a:moveTo>
                  <a:pt x="292100" y="412750"/>
                </a:moveTo>
                <a:lnTo>
                  <a:pt x="298450" y="412750"/>
                </a:lnTo>
                <a:lnTo>
                  <a:pt x="304800" y="406400"/>
                </a:lnTo>
                <a:lnTo>
                  <a:pt x="304800" y="336550"/>
                </a:lnTo>
                <a:lnTo>
                  <a:pt x="292100" y="336550"/>
                </a:lnTo>
                <a:lnTo>
                  <a:pt x="292100" y="342900"/>
                </a:lnTo>
                <a:lnTo>
                  <a:pt x="285750" y="342900"/>
                </a:lnTo>
                <a:lnTo>
                  <a:pt x="285750" y="412750"/>
                </a:lnTo>
                <a:lnTo>
                  <a:pt x="292100" y="412750"/>
                </a:lnTo>
                <a:close/>
              </a:path>
              <a:path w="1346200" h="692150">
                <a:moveTo>
                  <a:pt x="273050" y="342900"/>
                </a:moveTo>
                <a:lnTo>
                  <a:pt x="260350" y="342900"/>
                </a:lnTo>
                <a:lnTo>
                  <a:pt x="260350" y="368300"/>
                </a:lnTo>
                <a:lnTo>
                  <a:pt x="254000" y="374650"/>
                </a:lnTo>
                <a:lnTo>
                  <a:pt x="254000" y="412750"/>
                </a:lnTo>
                <a:lnTo>
                  <a:pt x="260350" y="412750"/>
                </a:lnTo>
                <a:lnTo>
                  <a:pt x="260350" y="419100"/>
                </a:lnTo>
                <a:lnTo>
                  <a:pt x="266700" y="419100"/>
                </a:lnTo>
                <a:lnTo>
                  <a:pt x="273050" y="412750"/>
                </a:lnTo>
                <a:lnTo>
                  <a:pt x="273050" y="342900"/>
                </a:lnTo>
                <a:close/>
              </a:path>
              <a:path w="1346200" h="692150">
                <a:moveTo>
                  <a:pt x="247650" y="349250"/>
                </a:moveTo>
                <a:lnTo>
                  <a:pt x="234950" y="349250"/>
                </a:lnTo>
                <a:lnTo>
                  <a:pt x="234950" y="355600"/>
                </a:lnTo>
                <a:lnTo>
                  <a:pt x="228600" y="355600"/>
                </a:lnTo>
                <a:lnTo>
                  <a:pt x="228600" y="419100"/>
                </a:lnTo>
                <a:lnTo>
                  <a:pt x="234950" y="419100"/>
                </a:lnTo>
                <a:lnTo>
                  <a:pt x="234950" y="425450"/>
                </a:lnTo>
                <a:lnTo>
                  <a:pt x="241300" y="419100"/>
                </a:lnTo>
                <a:lnTo>
                  <a:pt x="247650" y="419100"/>
                </a:lnTo>
                <a:lnTo>
                  <a:pt x="247650" y="349250"/>
                </a:lnTo>
                <a:close/>
              </a:path>
              <a:path w="1346200" h="692150">
                <a:moveTo>
                  <a:pt x="209550" y="425450"/>
                </a:moveTo>
                <a:lnTo>
                  <a:pt x="215900" y="425450"/>
                </a:lnTo>
                <a:lnTo>
                  <a:pt x="222250" y="419100"/>
                </a:lnTo>
                <a:lnTo>
                  <a:pt x="222250" y="355600"/>
                </a:lnTo>
                <a:lnTo>
                  <a:pt x="209550" y="355600"/>
                </a:lnTo>
                <a:lnTo>
                  <a:pt x="209550" y="361950"/>
                </a:lnTo>
                <a:lnTo>
                  <a:pt x="203200" y="361950"/>
                </a:lnTo>
                <a:lnTo>
                  <a:pt x="203200" y="425450"/>
                </a:lnTo>
                <a:lnTo>
                  <a:pt x="209550" y="425450"/>
                </a:lnTo>
                <a:close/>
              </a:path>
              <a:path w="1346200" h="692150">
                <a:moveTo>
                  <a:pt x="190500" y="431800"/>
                </a:moveTo>
                <a:lnTo>
                  <a:pt x="190500" y="425450"/>
                </a:lnTo>
                <a:lnTo>
                  <a:pt x="196850" y="425450"/>
                </a:lnTo>
                <a:lnTo>
                  <a:pt x="196850" y="355600"/>
                </a:lnTo>
                <a:lnTo>
                  <a:pt x="190500" y="355600"/>
                </a:lnTo>
                <a:lnTo>
                  <a:pt x="190500" y="361950"/>
                </a:lnTo>
                <a:lnTo>
                  <a:pt x="184150" y="361950"/>
                </a:lnTo>
                <a:lnTo>
                  <a:pt x="184150" y="431800"/>
                </a:lnTo>
                <a:lnTo>
                  <a:pt x="190500" y="431800"/>
                </a:lnTo>
                <a:close/>
              </a:path>
              <a:path w="1346200" h="692150">
                <a:moveTo>
                  <a:pt x="31750" y="165100"/>
                </a:moveTo>
                <a:lnTo>
                  <a:pt x="31750" y="139700"/>
                </a:lnTo>
                <a:lnTo>
                  <a:pt x="38100" y="133350"/>
                </a:lnTo>
                <a:lnTo>
                  <a:pt x="38100" y="114300"/>
                </a:lnTo>
                <a:lnTo>
                  <a:pt x="25400" y="114300"/>
                </a:lnTo>
                <a:lnTo>
                  <a:pt x="25400" y="158750"/>
                </a:lnTo>
                <a:lnTo>
                  <a:pt x="19050" y="158750"/>
                </a:lnTo>
                <a:lnTo>
                  <a:pt x="19050" y="165100"/>
                </a:lnTo>
                <a:lnTo>
                  <a:pt x="31750" y="165100"/>
                </a:lnTo>
                <a:close/>
              </a:path>
              <a:path w="1346200" h="692150">
                <a:moveTo>
                  <a:pt x="12700" y="323850"/>
                </a:moveTo>
                <a:lnTo>
                  <a:pt x="12700" y="336550"/>
                </a:lnTo>
                <a:lnTo>
                  <a:pt x="6350" y="342900"/>
                </a:lnTo>
                <a:lnTo>
                  <a:pt x="12700" y="342900"/>
                </a:lnTo>
                <a:lnTo>
                  <a:pt x="12700" y="349250"/>
                </a:lnTo>
                <a:lnTo>
                  <a:pt x="19050" y="349250"/>
                </a:lnTo>
                <a:lnTo>
                  <a:pt x="12700" y="292100"/>
                </a:lnTo>
                <a:lnTo>
                  <a:pt x="12700" y="323850"/>
                </a:lnTo>
                <a:close/>
              </a:path>
              <a:path w="1346200" h="692150">
                <a:moveTo>
                  <a:pt x="25400" y="285750"/>
                </a:moveTo>
                <a:lnTo>
                  <a:pt x="19050" y="285750"/>
                </a:lnTo>
                <a:lnTo>
                  <a:pt x="12700" y="292100"/>
                </a:lnTo>
                <a:lnTo>
                  <a:pt x="19050" y="349250"/>
                </a:lnTo>
                <a:lnTo>
                  <a:pt x="19050" y="342900"/>
                </a:lnTo>
                <a:lnTo>
                  <a:pt x="25400" y="342900"/>
                </a:lnTo>
                <a:lnTo>
                  <a:pt x="25400" y="285750"/>
                </a:lnTo>
                <a:close/>
              </a:path>
              <a:path w="1346200" h="692150">
                <a:moveTo>
                  <a:pt x="25400" y="254000"/>
                </a:moveTo>
                <a:lnTo>
                  <a:pt x="25400" y="241300"/>
                </a:lnTo>
                <a:lnTo>
                  <a:pt x="31750" y="234950"/>
                </a:lnTo>
                <a:lnTo>
                  <a:pt x="31750" y="196850"/>
                </a:lnTo>
                <a:lnTo>
                  <a:pt x="25400" y="196850"/>
                </a:lnTo>
                <a:lnTo>
                  <a:pt x="19050" y="203200"/>
                </a:lnTo>
                <a:lnTo>
                  <a:pt x="19050" y="254000"/>
                </a:lnTo>
                <a:lnTo>
                  <a:pt x="25400" y="254000"/>
                </a:lnTo>
                <a:close/>
              </a:path>
              <a:path w="1346200" h="692150">
                <a:moveTo>
                  <a:pt x="12700" y="444500"/>
                </a:moveTo>
                <a:lnTo>
                  <a:pt x="12700" y="438150"/>
                </a:lnTo>
                <a:lnTo>
                  <a:pt x="19050" y="438150"/>
                </a:lnTo>
                <a:lnTo>
                  <a:pt x="19050" y="381000"/>
                </a:lnTo>
                <a:lnTo>
                  <a:pt x="6350" y="381000"/>
                </a:lnTo>
                <a:lnTo>
                  <a:pt x="6350" y="431800"/>
                </a:lnTo>
                <a:lnTo>
                  <a:pt x="0" y="438150"/>
                </a:lnTo>
                <a:lnTo>
                  <a:pt x="6350" y="444500"/>
                </a:lnTo>
                <a:lnTo>
                  <a:pt x="12700" y="444500"/>
                </a:lnTo>
                <a:close/>
              </a:path>
              <a:path w="1346200" h="692150">
                <a:moveTo>
                  <a:pt x="146050" y="63500"/>
                </a:moveTo>
                <a:lnTo>
                  <a:pt x="139700" y="57150"/>
                </a:lnTo>
                <a:lnTo>
                  <a:pt x="133350" y="63500"/>
                </a:lnTo>
                <a:lnTo>
                  <a:pt x="127000" y="69850"/>
                </a:lnTo>
                <a:lnTo>
                  <a:pt x="127000" y="120650"/>
                </a:lnTo>
                <a:lnTo>
                  <a:pt x="133350" y="120650"/>
                </a:lnTo>
                <a:lnTo>
                  <a:pt x="133350" y="127000"/>
                </a:lnTo>
                <a:lnTo>
                  <a:pt x="139700" y="120650"/>
                </a:lnTo>
                <a:lnTo>
                  <a:pt x="146050" y="114300"/>
                </a:lnTo>
                <a:lnTo>
                  <a:pt x="146050" y="63500"/>
                </a:lnTo>
                <a:close/>
              </a:path>
              <a:path w="1346200" h="692150">
                <a:moveTo>
                  <a:pt x="158750" y="25400"/>
                </a:moveTo>
                <a:lnTo>
                  <a:pt x="190500" y="31750"/>
                </a:lnTo>
                <a:lnTo>
                  <a:pt x="190500" y="25400"/>
                </a:lnTo>
                <a:lnTo>
                  <a:pt x="127000" y="6350"/>
                </a:lnTo>
                <a:lnTo>
                  <a:pt x="127000" y="41274"/>
                </a:lnTo>
                <a:lnTo>
                  <a:pt x="158750" y="25400"/>
                </a:lnTo>
                <a:close/>
              </a:path>
              <a:path w="1346200" h="692150">
                <a:moveTo>
                  <a:pt x="120650" y="69850"/>
                </a:moveTo>
                <a:lnTo>
                  <a:pt x="107950" y="69850"/>
                </a:lnTo>
                <a:lnTo>
                  <a:pt x="107950" y="120650"/>
                </a:lnTo>
                <a:lnTo>
                  <a:pt x="101600" y="120650"/>
                </a:lnTo>
                <a:lnTo>
                  <a:pt x="101600" y="127000"/>
                </a:lnTo>
                <a:lnTo>
                  <a:pt x="107950" y="127000"/>
                </a:lnTo>
                <a:lnTo>
                  <a:pt x="107950" y="133350"/>
                </a:lnTo>
                <a:lnTo>
                  <a:pt x="114300" y="133350"/>
                </a:lnTo>
                <a:lnTo>
                  <a:pt x="120650" y="127000"/>
                </a:lnTo>
                <a:lnTo>
                  <a:pt x="120650" y="88900"/>
                </a:lnTo>
                <a:lnTo>
                  <a:pt x="127000" y="76200"/>
                </a:lnTo>
                <a:lnTo>
                  <a:pt x="120650" y="76200"/>
                </a:lnTo>
                <a:lnTo>
                  <a:pt x="120650" y="69850"/>
                </a:lnTo>
                <a:close/>
              </a:path>
              <a:path w="1346200" h="692150">
                <a:moveTo>
                  <a:pt x="127000" y="158750"/>
                </a:moveTo>
                <a:lnTo>
                  <a:pt x="127000" y="171450"/>
                </a:lnTo>
                <a:lnTo>
                  <a:pt x="120650" y="177800"/>
                </a:lnTo>
                <a:lnTo>
                  <a:pt x="120650" y="222250"/>
                </a:lnTo>
                <a:lnTo>
                  <a:pt x="133350" y="222250"/>
                </a:lnTo>
                <a:lnTo>
                  <a:pt x="133350" y="215900"/>
                </a:lnTo>
                <a:lnTo>
                  <a:pt x="139700" y="215900"/>
                </a:lnTo>
                <a:lnTo>
                  <a:pt x="139700" y="158750"/>
                </a:lnTo>
                <a:lnTo>
                  <a:pt x="127000" y="158750"/>
                </a:lnTo>
                <a:close/>
              </a:path>
              <a:path w="1346200" h="692150">
                <a:moveTo>
                  <a:pt x="101600" y="228600"/>
                </a:moveTo>
                <a:lnTo>
                  <a:pt x="114300" y="228600"/>
                </a:lnTo>
                <a:lnTo>
                  <a:pt x="114300" y="184150"/>
                </a:lnTo>
                <a:lnTo>
                  <a:pt x="120650" y="177800"/>
                </a:lnTo>
                <a:lnTo>
                  <a:pt x="120650" y="171450"/>
                </a:lnTo>
                <a:lnTo>
                  <a:pt x="114300" y="171450"/>
                </a:lnTo>
                <a:lnTo>
                  <a:pt x="114300" y="165100"/>
                </a:lnTo>
                <a:lnTo>
                  <a:pt x="107950" y="165100"/>
                </a:lnTo>
                <a:lnTo>
                  <a:pt x="101600" y="171450"/>
                </a:lnTo>
                <a:lnTo>
                  <a:pt x="101600" y="209550"/>
                </a:lnTo>
                <a:lnTo>
                  <a:pt x="95250" y="209550"/>
                </a:lnTo>
                <a:lnTo>
                  <a:pt x="95250" y="222250"/>
                </a:lnTo>
                <a:lnTo>
                  <a:pt x="101600" y="228600"/>
                </a:lnTo>
                <a:close/>
              </a:path>
              <a:path w="1346200" h="692150">
                <a:moveTo>
                  <a:pt x="127000" y="323850"/>
                </a:moveTo>
                <a:lnTo>
                  <a:pt x="133350" y="317500"/>
                </a:lnTo>
                <a:lnTo>
                  <a:pt x="133350" y="273050"/>
                </a:lnTo>
                <a:lnTo>
                  <a:pt x="139700" y="266700"/>
                </a:lnTo>
                <a:lnTo>
                  <a:pt x="133350" y="260350"/>
                </a:lnTo>
                <a:lnTo>
                  <a:pt x="133350" y="254000"/>
                </a:lnTo>
                <a:lnTo>
                  <a:pt x="127000" y="254000"/>
                </a:lnTo>
                <a:lnTo>
                  <a:pt x="127000" y="260350"/>
                </a:lnTo>
                <a:lnTo>
                  <a:pt x="120650" y="260350"/>
                </a:lnTo>
                <a:lnTo>
                  <a:pt x="120650" y="285750"/>
                </a:lnTo>
                <a:lnTo>
                  <a:pt x="114300" y="285750"/>
                </a:lnTo>
                <a:lnTo>
                  <a:pt x="114300" y="317500"/>
                </a:lnTo>
                <a:lnTo>
                  <a:pt x="120650" y="323850"/>
                </a:lnTo>
                <a:lnTo>
                  <a:pt x="127000" y="323850"/>
                </a:lnTo>
                <a:close/>
              </a:path>
              <a:path w="1346200" h="692150">
                <a:moveTo>
                  <a:pt x="95250" y="330200"/>
                </a:moveTo>
                <a:lnTo>
                  <a:pt x="101600" y="330200"/>
                </a:lnTo>
                <a:lnTo>
                  <a:pt x="107950" y="323850"/>
                </a:lnTo>
                <a:lnTo>
                  <a:pt x="107950" y="279400"/>
                </a:lnTo>
                <a:lnTo>
                  <a:pt x="114300" y="273050"/>
                </a:lnTo>
                <a:lnTo>
                  <a:pt x="107950" y="266700"/>
                </a:lnTo>
                <a:lnTo>
                  <a:pt x="95250" y="266700"/>
                </a:lnTo>
                <a:lnTo>
                  <a:pt x="95250" y="298450"/>
                </a:lnTo>
                <a:lnTo>
                  <a:pt x="88900" y="304800"/>
                </a:lnTo>
                <a:lnTo>
                  <a:pt x="88900" y="323850"/>
                </a:lnTo>
                <a:lnTo>
                  <a:pt x="95250" y="330200"/>
                </a:lnTo>
                <a:close/>
              </a:path>
              <a:path w="1346200" h="692150">
                <a:moveTo>
                  <a:pt x="114300" y="425450"/>
                </a:moveTo>
                <a:lnTo>
                  <a:pt x="127000" y="425450"/>
                </a:lnTo>
                <a:lnTo>
                  <a:pt x="127000" y="400050"/>
                </a:lnTo>
                <a:lnTo>
                  <a:pt x="133350" y="393700"/>
                </a:lnTo>
                <a:lnTo>
                  <a:pt x="133350" y="361950"/>
                </a:lnTo>
                <a:lnTo>
                  <a:pt x="127000" y="361950"/>
                </a:lnTo>
                <a:lnTo>
                  <a:pt x="127000" y="355600"/>
                </a:lnTo>
                <a:lnTo>
                  <a:pt x="120650" y="355600"/>
                </a:lnTo>
                <a:lnTo>
                  <a:pt x="120650" y="361950"/>
                </a:lnTo>
                <a:lnTo>
                  <a:pt x="114300" y="361950"/>
                </a:lnTo>
                <a:lnTo>
                  <a:pt x="114300" y="400050"/>
                </a:lnTo>
                <a:lnTo>
                  <a:pt x="107950" y="406400"/>
                </a:lnTo>
                <a:lnTo>
                  <a:pt x="107950" y="419100"/>
                </a:lnTo>
                <a:lnTo>
                  <a:pt x="114300" y="425450"/>
                </a:lnTo>
                <a:close/>
              </a:path>
              <a:path w="1346200" h="692150">
                <a:moveTo>
                  <a:pt x="88900" y="368300"/>
                </a:moveTo>
                <a:lnTo>
                  <a:pt x="88900" y="387350"/>
                </a:lnTo>
                <a:lnTo>
                  <a:pt x="82550" y="393700"/>
                </a:lnTo>
                <a:lnTo>
                  <a:pt x="82550" y="431800"/>
                </a:lnTo>
                <a:lnTo>
                  <a:pt x="95250" y="431800"/>
                </a:lnTo>
                <a:lnTo>
                  <a:pt x="101600" y="425450"/>
                </a:lnTo>
                <a:lnTo>
                  <a:pt x="101600" y="381000"/>
                </a:lnTo>
                <a:lnTo>
                  <a:pt x="107950" y="374650"/>
                </a:lnTo>
                <a:lnTo>
                  <a:pt x="101600" y="368300"/>
                </a:lnTo>
                <a:lnTo>
                  <a:pt x="101600" y="361950"/>
                </a:lnTo>
                <a:lnTo>
                  <a:pt x="95250" y="361950"/>
                </a:lnTo>
                <a:lnTo>
                  <a:pt x="95250" y="368300"/>
                </a:lnTo>
                <a:lnTo>
                  <a:pt x="88900" y="368300"/>
                </a:lnTo>
                <a:close/>
              </a:path>
              <a:path w="1346200" h="692150">
                <a:moveTo>
                  <a:pt x="1346200" y="476250"/>
                </a:moveTo>
                <a:lnTo>
                  <a:pt x="1339850" y="469900"/>
                </a:lnTo>
                <a:lnTo>
                  <a:pt x="1339850" y="508000"/>
                </a:lnTo>
                <a:lnTo>
                  <a:pt x="1346200" y="508000"/>
                </a:lnTo>
                <a:lnTo>
                  <a:pt x="1346200" y="476250"/>
                </a:lnTo>
                <a:close/>
              </a:path>
              <a:path w="1346200" h="692150">
                <a:moveTo>
                  <a:pt x="1327150" y="425450"/>
                </a:moveTo>
                <a:lnTo>
                  <a:pt x="1327150" y="419100"/>
                </a:lnTo>
                <a:lnTo>
                  <a:pt x="1320800" y="419100"/>
                </a:lnTo>
                <a:lnTo>
                  <a:pt x="1320800" y="412750"/>
                </a:lnTo>
                <a:lnTo>
                  <a:pt x="1314450" y="412750"/>
                </a:lnTo>
                <a:lnTo>
                  <a:pt x="1314450" y="444500"/>
                </a:lnTo>
                <a:lnTo>
                  <a:pt x="1320800" y="444500"/>
                </a:lnTo>
                <a:lnTo>
                  <a:pt x="1320800" y="425450"/>
                </a:lnTo>
                <a:lnTo>
                  <a:pt x="1327150" y="431800"/>
                </a:lnTo>
                <a:lnTo>
                  <a:pt x="1327150" y="450850"/>
                </a:lnTo>
                <a:lnTo>
                  <a:pt x="1333500" y="444500"/>
                </a:lnTo>
                <a:lnTo>
                  <a:pt x="1333500" y="431800"/>
                </a:lnTo>
                <a:lnTo>
                  <a:pt x="1327150" y="425450"/>
                </a:lnTo>
                <a:close/>
              </a:path>
              <a:path w="1346200" h="692150">
                <a:moveTo>
                  <a:pt x="1346200" y="577850"/>
                </a:moveTo>
                <a:lnTo>
                  <a:pt x="1339850" y="571500"/>
                </a:lnTo>
                <a:lnTo>
                  <a:pt x="1339850" y="609600"/>
                </a:lnTo>
                <a:lnTo>
                  <a:pt x="1346200" y="615950"/>
                </a:lnTo>
                <a:lnTo>
                  <a:pt x="1346200" y="577850"/>
                </a:lnTo>
                <a:close/>
              </a:path>
              <a:path w="1346200" h="692150">
                <a:moveTo>
                  <a:pt x="1327150" y="501650"/>
                </a:moveTo>
                <a:lnTo>
                  <a:pt x="1327150" y="495300"/>
                </a:lnTo>
                <a:lnTo>
                  <a:pt x="1333500" y="501650"/>
                </a:lnTo>
                <a:lnTo>
                  <a:pt x="1327150" y="476250"/>
                </a:lnTo>
                <a:lnTo>
                  <a:pt x="1327150" y="488950"/>
                </a:lnTo>
                <a:lnTo>
                  <a:pt x="1327150" y="482600"/>
                </a:lnTo>
                <a:lnTo>
                  <a:pt x="1320800" y="476250"/>
                </a:lnTo>
                <a:lnTo>
                  <a:pt x="1320800" y="469900"/>
                </a:lnTo>
                <a:lnTo>
                  <a:pt x="1308100" y="469900"/>
                </a:lnTo>
                <a:lnTo>
                  <a:pt x="1308100" y="501650"/>
                </a:lnTo>
                <a:lnTo>
                  <a:pt x="1314450" y="501650"/>
                </a:lnTo>
                <a:lnTo>
                  <a:pt x="1314450" y="476250"/>
                </a:lnTo>
                <a:lnTo>
                  <a:pt x="1320800" y="482600"/>
                </a:lnTo>
                <a:lnTo>
                  <a:pt x="1320800" y="501650"/>
                </a:lnTo>
                <a:lnTo>
                  <a:pt x="1327150" y="501650"/>
                </a:lnTo>
                <a:close/>
              </a:path>
              <a:path w="1346200" h="692150">
                <a:moveTo>
                  <a:pt x="1295400" y="406400"/>
                </a:moveTo>
                <a:lnTo>
                  <a:pt x="1289050" y="406400"/>
                </a:lnTo>
                <a:lnTo>
                  <a:pt x="1289050" y="438150"/>
                </a:lnTo>
                <a:lnTo>
                  <a:pt x="1295400" y="438150"/>
                </a:lnTo>
                <a:lnTo>
                  <a:pt x="1289050" y="425450"/>
                </a:lnTo>
                <a:lnTo>
                  <a:pt x="1295400" y="438150"/>
                </a:lnTo>
                <a:lnTo>
                  <a:pt x="1301750" y="438150"/>
                </a:lnTo>
                <a:lnTo>
                  <a:pt x="1295400" y="431800"/>
                </a:lnTo>
                <a:lnTo>
                  <a:pt x="1295400" y="406400"/>
                </a:lnTo>
                <a:close/>
              </a:path>
              <a:path w="1346200" h="692150">
                <a:moveTo>
                  <a:pt x="1301750" y="463550"/>
                </a:moveTo>
                <a:lnTo>
                  <a:pt x="1295400" y="463550"/>
                </a:lnTo>
                <a:lnTo>
                  <a:pt x="1295400" y="501650"/>
                </a:lnTo>
                <a:lnTo>
                  <a:pt x="1301750" y="501650"/>
                </a:lnTo>
                <a:lnTo>
                  <a:pt x="1301750" y="463550"/>
                </a:lnTo>
                <a:close/>
              </a:path>
              <a:path w="1346200" h="692150">
                <a:moveTo>
                  <a:pt x="1263650" y="482600"/>
                </a:moveTo>
                <a:lnTo>
                  <a:pt x="1263650" y="495300"/>
                </a:lnTo>
                <a:lnTo>
                  <a:pt x="1270000" y="495300"/>
                </a:lnTo>
                <a:lnTo>
                  <a:pt x="1270000" y="476250"/>
                </a:lnTo>
                <a:lnTo>
                  <a:pt x="1276350" y="495300"/>
                </a:lnTo>
                <a:lnTo>
                  <a:pt x="1276350" y="501650"/>
                </a:lnTo>
                <a:lnTo>
                  <a:pt x="1282700" y="495300"/>
                </a:lnTo>
                <a:lnTo>
                  <a:pt x="1282700" y="488950"/>
                </a:lnTo>
                <a:lnTo>
                  <a:pt x="1289050" y="495300"/>
                </a:lnTo>
                <a:lnTo>
                  <a:pt x="1282700" y="463550"/>
                </a:lnTo>
                <a:lnTo>
                  <a:pt x="1282700" y="482600"/>
                </a:lnTo>
                <a:lnTo>
                  <a:pt x="1282700" y="476250"/>
                </a:lnTo>
                <a:lnTo>
                  <a:pt x="1276350" y="476250"/>
                </a:lnTo>
                <a:lnTo>
                  <a:pt x="1276350" y="463550"/>
                </a:lnTo>
                <a:lnTo>
                  <a:pt x="1270000" y="463550"/>
                </a:lnTo>
                <a:lnTo>
                  <a:pt x="1270000" y="469900"/>
                </a:lnTo>
                <a:lnTo>
                  <a:pt x="1263650" y="463550"/>
                </a:lnTo>
                <a:lnTo>
                  <a:pt x="1257300" y="463550"/>
                </a:lnTo>
                <a:lnTo>
                  <a:pt x="1257300" y="482600"/>
                </a:lnTo>
                <a:lnTo>
                  <a:pt x="1263650" y="482600"/>
                </a:lnTo>
                <a:close/>
              </a:path>
              <a:path w="1346200" h="692150">
                <a:moveTo>
                  <a:pt x="1270000" y="482600"/>
                </a:moveTo>
                <a:lnTo>
                  <a:pt x="1270000" y="488950"/>
                </a:lnTo>
                <a:lnTo>
                  <a:pt x="1276350" y="495300"/>
                </a:lnTo>
                <a:lnTo>
                  <a:pt x="1270000" y="476250"/>
                </a:lnTo>
                <a:lnTo>
                  <a:pt x="1270000" y="482600"/>
                </a:lnTo>
                <a:close/>
              </a:path>
              <a:path w="1346200" h="692150">
                <a:moveTo>
                  <a:pt x="1244600" y="457200"/>
                </a:moveTo>
                <a:lnTo>
                  <a:pt x="1238250" y="457200"/>
                </a:lnTo>
                <a:lnTo>
                  <a:pt x="1238250" y="495300"/>
                </a:lnTo>
                <a:lnTo>
                  <a:pt x="1244600" y="495300"/>
                </a:lnTo>
                <a:lnTo>
                  <a:pt x="1244600" y="469900"/>
                </a:lnTo>
                <a:lnTo>
                  <a:pt x="1250950" y="469900"/>
                </a:lnTo>
                <a:lnTo>
                  <a:pt x="1250950" y="495300"/>
                </a:lnTo>
                <a:lnTo>
                  <a:pt x="1257300" y="495300"/>
                </a:lnTo>
                <a:lnTo>
                  <a:pt x="1257300" y="463550"/>
                </a:lnTo>
                <a:lnTo>
                  <a:pt x="1244600" y="463550"/>
                </a:lnTo>
                <a:lnTo>
                  <a:pt x="1244600" y="457200"/>
                </a:lnTo>
                <a:close/>
              </a:path>
              <a:path w="1346200" h="692150">
                <a:moveTo>
                  <a:pt x="1231900" y="457200"/>
                </a:moveTo>
                <a:lnTo>
                  <a:pt x="1225550" y="457200"/>
                </a:lnTo>
                <a:lnTo>
                  <a:pt x="1225550" y="495300"/>
                </a:lnTo>
                <a:lnTo>
                  <a:pt x="1231900" y="495300"/>
                </a:lnTo>
                <a:lnTo>
                  <a:pt x="1231900" y="457200"/>
                </a:lnTo>
                <a:close/>
              </a:path>
              <a:path w="1346200" h="692150">
                <a:moveTo>
                  <a:pt x="1219200" y="342900"/>
                </a:moveTo>
                <a:lnTo>
                  <a:pt x="1219200" y="336550"/>
                </a:lnTo>
                <a:lnTo>
                  <a:pt x="1212850" y="336550"/>
                </a:lnTo>
                <a:lnTo>
                  <a:pt x="1212850" y="355600"/>
                </a:lnTo>
                <a:lnTo>
                  <a:pt x="1212850" y="336550"/>
                </a:lnTo>
                <a:lnTo>
                  <a:pt x="1206500" y="336550"/>
                </a:lnTo>
                <a:lnTo>
                  <a:pt x="1206500" y="330200"/>
                </a:lnTo>
                <a:lnTo>
                  <a:pt x="1200150" y="336550"/>
                </a:lnTo>
                <a:lnTo>
                  <a:pt x="1200150" y="355600"/>
                </a:lnTo>
                <a:lnTo>
                  <a:pt x="1200150" y="336550"/>
                </a:lnTo>
                <a:lnTo>
                  <a:pt x="1193800" y="330200"/>
                </a:lnTo>
                <a:lnTo>
                  <a:pt x="1187450" y="330200"/>
                </a:lnTo>
                <a:lnTo>
                  <a:pt x="1187450" y="349250"/>
                </a:lnTo>
                <a:lnTo>
                  <a:pt x="1187450" y="330200"/>
                </a:lnTo>
                <a:lnTo>
                  <a:pt x="1181100" y="330200"/>
                </a:lnTo>
                <a:lnTo>
                  <a:pt x="1181100" y="323850"/>
                </a:lnTo>
                <a:lnTo>
                  <a:pt x="1174750" y="330200"/>
                </a:lnTo>
                <a:lnTo>
                  <a:pt x="1181100" y="361950"/>
                </a:lnTo>
                <a:lnTo>
                  <a:pt x="1187450" y="361950"/>
                </a:lnTo>
                <a:lnTo>
                  <a:pt x="1187450" y="355600"/>
                </a:lnTo>
                <a:lnTo>
                  <a:pt x="1193800" y="361950"/>
                </a:lnTo>
                <a:lnTo>
                  <a:pt x="1187450" y="336550"/>
                </a:lnTo>
                <a:lnTo>
                  <a:pt x="1193800" y="361950"/>
                </a:lnTo>
                <a:lnTo>
                  <a:pt x="1200150" y="368300"/>
                </a:lnTo>
                <a:lnTo>
                  <a:pt x="1200150" y="361950"/>
                </a:lnTo>
                <a:lnTo>
                  <a:pt x="1206500" y="361950"/>
                </a:lnTo>
                <a:lnTo>
                  <a:pt x="1200150" y="342900"/>
                </a:lnTo>
                <a:lnTo>
                  <a:pt x="1206500" y="361950"/>
                </a:lnTo>
                <a:lnTo>
                  <a:pt x="1206500" y="368300"/>
                </a:lnTo>
                <a:lnTo>
                  <a:pt x="1212850" y="368300"/>
                </a:lnTo>
                <a:lnTo>
                  <a:pt x="1212850" y="361950"/>
                </a:lnTo>
                <a:lnTo>
                  <a:pt x="1219200" y="368300"/>
                </a:lnTo>
                <a:lnTo>
                  <a:pt x="1212850" y="342900"/>
                </a:lnTo>
                <a:lnTo>
                  <a:pt x="1219200" y="368300"/>
                </a:lnTo>
                <a:lnTo>
                  <a:pt x="1225550" y="368300"/>
                </a:lnTo>
                <a:lnTo>
                  <a:pt x="1225550" y="361950"/>
                </a:lnTo>
                <a:lnTo>
                  <a:pt x="1231900" y="368300"/>
                </a:lnTo>
                <a:lnTo>
                  <a:pt x="1225550" y="342900"/>
                </a:lnTo>
                <a:lnTo>
                  <a:pt x="1225550" y="355600"/>
                </a:lnTo>
                <a:lnTo>
                  <a:pt x="1225550" y="349250"/>
                </a:lnTo>
                <a:lnTo>
                  <a:pt x="1219200" y="342900"/>
                </a:lnTo>
                <a:close/>
              </a:path>
              <a:path w="1346200" h="692150">
                <a:moveTo>
                  <a:pt x="1219200" y="457200"/>
                </a:moveTo>
                <a:lnTo>
                  <a:pt x="1212850" y="457200"/>
                </a:lnTo>
                <a:lnTo>
                  <a:pt x="1212850" y="495300"/>
                </a:lnTo>
                <a:lnTo>
                  <a:pt x="1219200" y="495300"/>
                </a:lnTo>
                <a:lnTo>
                  <a:pt x="1219200" y="457200"/>
                </a:lnTo>
                <a:close/>
              </a:path>
              <a:path w="1346200" h="692150">
                <a:moveTo>
                  <a:pt x="1206500" y="450850"/>
                </a:moveTo>
                <a:lnTo>
                  <a:pt x="1200150" y="450850"/>
                </a:lnTo>
                <a:lnTo>
                  <a:pt x="1200150" y="495300"/>
                </a:lnTo>
                <a:lnTo>
                  <a:pt x="1206500" y="495300"/>
                </a:lnTo>
                <a:lnTo>
                  <a:pt x="1206500" y="450850"/>
                </a:lnTo>
                <a:close/>
              </a:path>
              <a:path w="1346200" h="692150">
                <a:moveTo>
                  <a:pt x="1149350" y="292100"/>
                </a:moveTo>
                <a:lnTo>
                  <a:pt x="1149350" y="298450"/>
                </a:lnTo>
                <a:lnTo>
                  <a:pt x="1155700" y="298450"/>
                </a:lnTo>
                <a:lnTo>
                  <a:pt x="1155700" y="273050"/>
                </a:lnTo>
                <a:lnTo>
                  <a:pt x="1162050" y="273050"/>
                </a:lnTo>
                <a:lnTo>
                  <a:pt x="1162050" y="298450"/>
                </a:lnTo>
                <a:lnTo>
                  <a:pt x="1168400" y="298450"/>
                </a:lnTo>
                <a:lnTo>
                  <a:pt x="1168400" y="266700"/>
                </a:lnTo>
                <a:lnTo>
                  <a:pt x="1155700" y="266700"/>
                </a:lnTo>
                <a:lnTo>
                  <a:pt x="1155700" y="260350"/>
                </a:lnTo>
                <a:lnTo>
                  <a:pt x="1143000" y="260350"/>
                </a:lnTo>
                <a:lnTo>
                  <a:pt x="1143000" y="279400"/>
                </a:lnTo>
                <a:lnTo>
                  <a:pt x="1143000" y="260350"/>
                </a:lnTo>
                <a:lnTo>
                  <a:pt x="1136650" y="260350"/>
                </a:lnTo>
                <a:lnTo>
                  <a:pt x="1136650" y="254000"/>
                </a:lnTo>
                <a:lnTo>
                  <a:pt x="1136650" y="292100"/>
                </a:lnTo>
                <a:lnTo>
                  <a:pt x="1143000" y="292100"/>
                </a:lnTo>
                <a:lnTo>
                  <a:pt x="1143000" y="285750"/>
                </a:lnTo>
                <a:lnTo>
                  <a:pt x="1149350" y="285750"/>
                </a:lnTo>
                <a:lnTo>
                  <a:pt x="1143000" y="266700"/>
                </a:lnTo>
                <a:lnTo>
                  <a:pt x="1149350" y="285750"/>
                </a:lnTo>
                <a:lnTo>
                  <a:pt x="1149350" y="292100"/>
                </a:lnTo>
                <a:close/>
              </a:path>
              <a:path w="1346200" h="692150">
                <a:moveTo>
                  <a:pt x="1143000" y="482600"/>
                </a:moveTo>
                <a:lnTo>
                  <a:pt x="1149350" y="482600"/>
                </a:lnTo>
                <a:lnTo>
                  <a:pt x="1149350" y="488950"/>
                </a:lnTo>
                <a:lnTo>
                  <a:pt x="1155700" y="482600"/>
                </a:lnTo>
                <a:lnTo>
                  <a:pt x="1155700" y="476250"/>
                </a:lnTo>
                <a:lnTo>
                  <a:pt x="1162050" y="488950"/>
                </a:lnTo>
                <a:lnTo>
                  <a:pt x="1155700" y="457200"/>
                </a:lnTo>
                <a:lnTo>
                  <a:pt x="1162050" y="488950"/>
                </a:lnTo>
                <a:lnTo>
                  <a:pt x="1168400" y="488950"/>
                </a:lnTo>
                <a:lnTo>
                  <a:pt x="1168400" y="476250"/>
                </a:lnTo>
                <a:lnTo>
                  <a:pt x="1174750" y="482600"/>
                </a:lnTo>
                <a:lnTo>
                  <a:pt x="1168400" y="457200"/>
                </a:lnTo>
                <a:lnTo>
                  <a:pt x="1174750" y="482600"/>
                </a:lnTo>
                <a:lnTo>
                  <a:pt x="1181100" y="488950"/>
                </a:lnTo>
                <a:lnTo>
                  <a:pt x="1181100" y="463550"/>
                </a:lnTo>
                <a:lnTo>
                  <a:pt x="1187450" y="469900"/>
                </a:lnTo>
                <a:lnTo>
                  <a:pt x="1187450" y="488950"/>
                </a:lnTo>
                <a:lnTo>
                  <a:pt x="1193800" y="488950"/>
                </a:lnTo>
                <a:lnTo>
                  <a:pt x="1193800" y="450850"/>
                </a:lnTo>
                <a:lnTo>
                  <a:pt x="1187450" y="450850"/>
                </a:lnTo>
                <a:lnTo>
                  <a:pt x="1187450" y="457200"/>
                </a:lnTo>
                <a:lnTo>
                  <a:pt x="1181100" y="457200"/>
                </a:lnTo>
                <a:lnTo>
                  <a:pt x="1181100" y="450850"/>
                </a:lnTo>
                <a:lnTo>
                  <a:pt x="1168400" y="450850"/>
                </a:lnTo>
                <a:lnTo>
                  <a:pt x="1168400" y="469900"/>
                </a:lnTo>
                <a:lnTo>
                  <a:pt x="1168400" y="450850"/>
                </a:lnTo>
                <a:lnTo>
                  <a:pt x="1155700" y="450850"/>
                </a:lnTo>
                <a:lnTo>
                  <a:pt x="1155700" y="469900"/>
                </a:lnTo>
                <a:lnTo>
                  <a:pt x="1155700" y="450850"/>
                </a:lnTo>
                <a:lnTo>
                  <a:pt x="1149350" y="450850"/>
                </a:lnTo>
                <a:lnTo>
                  <a:pt x="1149350" y="444500"/>
                </a:lnTo>
                <a:lnTo>
                  <a:pt x="1143000" y="444500"/>
                </a:lnTo>
                <a:lnTo>
                  <a:pt x="1143000" y="469900"/>
                </a:lnTo>
                <a:lnTo>
                  <a:pt x="1136650" y="463550"/>
                </a:lnTo>
                <a:lnTo>
                  <a:pt x="1136650" y="444500"/>
                </a:lnTo>
                <a:lnTo>
                  <a:pt x="1130300" y="444500"/>
                </a:lnTo>
                <a:lnTo>
                  <a:pt x="1130300" y="482600"/>
                </a:lnTo>
                <a:lnTo>
                  <a:pt x="1136650" y="488950"/>
                </a:lnTo>
                <a:lnTo>
                  <a:pt x="1136650" y="482600"/>
                </a:lnTo>
                <a:lnTo>
                  <a:pt x="1143000" y="482600"/>
                </a:lnTo>
                <a:lnTo>
                  <a:pt x="1143000" y="476250"/>
                </a:lnTo>
                <a:lnTo>
                  <a:pt x="1143000" y="482600"/>
                </a:lnTo>
                <a:close/>
              </a:path>
              <a:path w="1346200" h="692150">
                <a:moveTo>
                  <a:pt x="1123950" y="444500"/>
                </a:moveTo>
                <a:lnTo>
                  <a:pt x="1111250" y="444500"/>
                </a:lnTo>
                <a:lnTo>
                  <a:pt x="1104900" y="438150"/>
                </a:lnTo>
                <a:lnTo>
                  <a:pt x="1098550" y="438150"/>
                </a:lnTo>
                <a:lnTo>
                  <a:pt x="1098550" y="476250"/>
                </a:lnTo>
                <a:lnTo>
                  <a:pt x="1104900" y="482600"/>
                </a:lnTo>
                <a:lnTo>
                  <a:pt x="1111250" y="482600"/>
                </a:lnTo>
                <a:lnTo>
                  <a:pt x="1111250" y="450850"/>
                </a:lnTo>
                <a:lnTo>
                  <a:pt x="1117600" y="457200"/>
                </a:lnTo>
                <a:lnTo>
                  <a:pt x="1117600" y="482600"/>
                </a:lnTo>
                <a:lnTo>
                  <a:pt x="1123950" y="482600"/>
                </a:lnTo>
                <a:lnTo>
                  <a:pt x="1123950" y="444500"/>
                </a:lnTo>
                <a:close/>
              </a:path>
              <a:path w="1346200" h="692150">
                <a:moveTo>
                  <a:pt x="1098550" y="444500"/>
                </a:moveTo>
                <a:lnTo>
                  <a:pt x="1092200" y="444500"/>
                </a:lnTo>
                <a:lnTo>
                  <a:pt x="1092200" y="438150"/>
                </a:lnTo>
                <a:lnTo>
                  <a:pt x="1085850" y="438150"/>
                </a:lnTo>
                <a:lnTo>
                  <a:pt x="1085850" y="482600"/>
                </a:lnTo>
                <a:lnTo>
                  <a:pt x="1098550" y="482600"/>
                </a:lnTo>
                <a:lnTo>
                  <a:pt x="1098550" y="444500"/>
                </a:lnTo>
                <a:close/>
              </a:path>
              <a:path w="1346200" h="692150">
                <a:moveTo>
                  <a:pt x="1060450" y="476250"/>
                </a:moveTo>
                <a:lnTo>
                  <a:pt x="1066800" y="476250"/>
                </a:lnTo>
                <a:lnTo>
                  <a:pt x="1066800" y="463550"/>
                </a:lnTo>
                <a:lnTo>
                  <a:pt x="1073150" y="469900"/>
                </a:lnTo>
                <a:lnTo>
                  <a:pt x="1066800" y="444500"/>
                </a:lnTo>
                <a:lnTo>
                  <a:pt x="1073150" y="469900"/>
                </a:lnTo>
                <a:lnTo>
                  <a:pt x="1073150" y="482600"/>
                </a:lnTo>
                <a:lnTo>
                  <a:pt x="1079500" y="482600"/>
                </a:lnTo>
                <a:lnTo>
                  <a:pt x="1079500" y="438150"/>
                </a:lnTo>
                <a:lnTo>
                  <a:pt x="1066800" y="438150"/>
                </a:lnTo>
                <a:lnTo>
                  <a:pt x="1066800" y="457200"/>
                </a:lnTo>
                <a:lnTo>
                  <a:pt x="1066800" y="438150"/>
                </a:lnTo>
                <a:lnTo>
                  <a:pt x="1060450" y="438150"/>
                </a:lnTo>
                <a:lnTo>
                  <a:pt x="1060450" y="431800"/>
                </a:lnTo>
                <a:lnTo>
                  <a:pt x="1054100" y="431800"/>
                </a:lnTo>
                <a:lnTo>
                  <a:pt x="1054100" y="476250"/>
                </a:lnTo>
                <a:lnTo>
                  <a:pt x="1060450" y="476250"/>
                </a:lnTo>
                <a:close/>
              </a:path>
              <a:path w="1346200" h="692150">
                <a:moveTo>
                  <a:pt x="1028700" y="476250"/>
                </a:moveTo>
                <a:lnTo>
                  <a:pt x="1035050" y="476250"/>
                </a:lnTo>
                <a:lnTo>
                  <a:pt x="1035050" y="457200"/>
                </a:lnTo>
                <a:lnTo>
                  <a:pt x="1041400" y="469900"/>
                </a:lnTo>
                <a:lnTo>
                  <a:pt x="1035050" y="438150"/>
                </a:lnTo>
                <a:lnTo>
                  <a:pt x="1041400" y="469900"/>
                </a:lnTo>
                <a:lnTo>
                  <a:pt x="1041400" y="476250"/>
                </a:lnTo>
                <a:lnTo>
                  <a:pt x="1047750" y="476250"/>
                </a:lnTo>
                <a:lnTo>
                  <a:pt x="1047750" y="431800"/>
                </a:lnTo>
                <a:lnTo>
                  <a:pt x="1035050" y="431800"/>
                </a:lnTo>
                <a:lnTo>
                  <a:pt x="1035050" y="450850"/>
                </a:lnTo>
                <a:lnTo>
                  <a:pt x="1035050" y="431800"/>
                </a:lnTo>
                <a:lnTo>
                  <a:pt x="1022350" y="431800"/>
                </a:lnTo>
                <a:lnTo>
                  <a:pt x="1022350" y="476250"/>
                </a:lnTo>
                <a:lnTo>
                  <a:pt x="1028700" y="476250"/>
                </a:lnTo>
                <a:close/>
              </a:path>
              <a:path w="1346200" h="692150">
                <a:moveTo>
                  <a:pt x="1047750" y="393700"/>
                </a:moveTo>
                <a:lnTo>
                  <a:pt x="1047750" y="400050"/>
                </a:lnTo>
                <a:lnTo>
                  <a:pt x="1054100" y="400050"/>
                </a:lnTo>
                <a:lnTo>
                  <a:pt x="1047750" y="387350"/>
                </a:lnTo>
                <a:lnTo>
                  <a:pt x="1047750" y="393700"/>
                </a:lnTo>
                <a:close/>
              </a:path>
              <a:path w="1346200" h="692150">
                <a:moveTo>
                  <a:pt x="984250" y="431800"/>
                </a:moveTo>
                <a:lnTo>
                  <a:pt x="984250" y="438150"/>
                </a:lnTo>
                <a:lnTo>
                  <a:pt x="990600" y="457200"/>
                </a:lnTo>
                <a:lnTo>
                  <a:pt x="990600" y="469900"/>
                </a:lnTo>
                <a:lnTo>
                  <a:pt x="1009650" y="469900"/>
                </a:lnTo>
                <a:lnTo>
                  <a:pt x="1003300" y="450850"/>
                </a:lnTo>
                <a:lnTo>
                  <a:pt x="1009650" y="469900"/>
                </a:lnTo>
                <a:lnTo>
                  <a:pt x="1009650" y="476250"/>
                </a:lnTo>
                <a:lnTo>
                  <a:pt x="1016000" y="476250"/>
                </a:lnTo>
                <a:lnTo>
                  <a:pt x="1016000" y="425450"/>
                </a:lnTo>
                <a:lnTo>
                  <a:pt x="1003300" y="425450"/>
                </a:lnTo>
                <a:lnTo>
                  <a:pt x="1003300" y="463550"/>
                </a:lnTo>
                <a:lnTo>
                  <a:pt x="1003300" y="444500"/>
                </a:lnTo>
                <a:lnTo>
                  <a:pt x="996950" y="438150"/>
                </a:lnTo>
                <a:lnTo>
                  <a:pt x="996950" y="425450"/>
                </a:lnTo>
                <a:lnTo>
                  <a:pt x="990600" y="425450"/>
                </a:lnTo>
                <a:lnTo>
                  <a:pt x="984250" y="431800"/>
                </a:lnTo>
                <a:close/>
              </a:path>
              <a:path w="1346200" h="692150">
                <a:moveTo>
                  <a:pt x="977900" y="469900"/>
                </a:moveTo>
                <a:lnTo>
                  <a:pt x="984250" y="469900"/>
                </a:lnTo>
                <a:lnTo>
                  <a:pt x="984250" y="457200"/>
                </a:lnTo>
                <a:lnTo>
                  <a:pt x="990600" y="457200"/>
                </a:lnTo>
                <a:lnTo>
                  <a:pt x="984250" y="438150"/>
                </a:lnTo>
                <a:lnTo>
                  <a:pt x="984250" y="425450"/>
                </a:lnTo>
                <a:lnTo>
                  <a:pt x="984250" y="450850"/>
                </a:lnTo>
                <a:lnTo>
                  <a:pt x="984250" y="425450"/>
                </a:lnTo>
                <a:lnTo>
                  <a:pt x="977900" y="425450"/>
                </a:lnTo>
                <a:lnTo>
                  <a:pt x="977900" y="419100"/>
                </a:lnTo>
                <a:lnTo>
                  <a:pt x="971550" y="419100"/>
                </a:lnTo>
                <a:lnTo>
                  <a:pt x="971550" y="469900"/>
                </a:lnTo>
                <a:lnTo>
                  <a:pt x="977900" y="469900"/>
                </a:lnTo>
                <a:close/>
              </a:path>
              <a:path w="1346200" h="692150">
                <a:moveTo>
                  <a:pt x="965200" y="419100"/>
                </a:moveTo>
                <a:lnTo>
                  <a:pt x="952500" y="419100"/>
                </a:lnTo>
                <a:lnTo>
                  <a:pt x="952500" y="469900"/>
                </a:lnTo>
                <a:lnTo>
                  <a:pt x="965200" y="469900"/>
                </a:lnTo>
                <a:lnTo>
                  <a:pt x="965200" y="419100"/>
                </a:lnTo>
                <a:close/>
              </a:path>
              <a:path w="1346200" h="692150">
                <a:moveTo>
                  <a:pt x="939800" y="463550"/>
                </a:moveTo>
                <a:lnTo>
                  <a:pt x="939800" y="469900"/>
                </a:lnTo>
                <a:lnTo>
                  <a:pt x="946150" y="469900"/>
                </a:lnTo>
                <a:lnTo>
                  <a:pt x="946150" y="419100"/>
                </a:lnTo>
                <a:lnTo>
                  <a:pt x="933450" y="419100"/>
                </a:lnTo>
                <a:lnTo>
                  <a:pt x="933450" y="463550"/>
                </a:lnTo>
                <a:lnTo>
                  <a:pt x="939800" y="463550"/>
                </a:lnTo>
                <a:close/>
              </a:path>
              <a:path w="1346200" h="692150">
                <a:moveTo>
                  <a:pt x="927100" y="412750"/>
                </a:moveTo>
                <a:lnTo>
                  <a:pt x="914400" y="412750"/>
                </a:lnTo>
                <a:lnTo>
                  <a:pt x="914400" y="463550"/>
                </a:lnTo>
                <a:lnTo>
                  <a:pt x="927100" y="463550"/>
                </a:lnTo>
                <a:lnTo>
                  <a:pt x="927100" y="412750"/>
                </a:lnTo>
                <a:close/>
              </a:path>
              <a:path w="1346200" h="692150">
                <a:moveTo>
                  <a:pt x="908050" y="412750"/>
                </a:moveTo>
                <a:lnTo>
                  <a:pt x="895350" y="412750"/>
                </a:lnTo>
                <a:lnTo>
                  <a:pt x="895350" y="463550"/>
                </a:lnTo>
                <a:lnTo>
                  <a:pt x="908050" y="463550"/>
                </a:lnTo>
                <a:lnTo>
                  <a:pt x="908050" y="412750"/>
                </a:lnTo>
                <a:close/>
              </a:path>
              <a:path w="1346200" h="692150">
                <a:moveTo>
                  <a:pt x="882650" y="463550"/>
                </a:moveTo>
                <a:lnTo>
                  <a:pt x="889000" y="463550"/>
                </a:lnTo>
                <a:lnTo>
                  <a:pt x="889000" y="412750"/>
                </a:lnTo>
                <a:lnTo>
                  <a:pt x="882650" y="412750"/>
                </a:lnTo>
                <a:lnTo>
                  <a:pt x="882650" y="406400"/>
                </a:lnTo>
                <a:lnTo>
                  <a:pt x="876300" y="406400"/>
                </a:lnTo>
                <a:lnTo>
                  <a:pt x="876300" y="463550"/>
                </a:lnTo>
                <a:lnTo>
                  <a:pt x="882650" y="463550"/>
                </a:lnTo>
                <a:close/>
              </a:path>
              <a:path w="1346200" h="692150">
                <a:moveTo>
                  <a:pt x="869950" y="412750"/>
                </a:moveTo>
                <a:lnTo>
                  <a:pt x="863600" y="406400"/>
                </a:lnTo>
                <a:lnTo>
                  <a:pt x="857250" y="406400"/>
                </a:lnTo>
                <a:lnTo>
                  <a:pt x="857250" y="412750"/>
                </a:lnTo>
                <a:lnTo>
                  <a:pt x="850900" y="412750"/>
                </a:lnTo>
                <a:lnTo>
                  <a:pt x="850900" y="406400"/>
                </a:lnTo>
                <a:lnTo>
                  <a:pt x="850900" y="438150"/>
                </a:lnTo>
                <a:lnTo>
                  <a:pt x="857250" y="444500"/>
                </a:lnTo>
                <a:lnTo>
                  <a:pt x="850900" y="425450"/>
                </a:lnTo>
                <a:lnTo>
                  <a:pt x="850900" y="419100"/>
                </a:lnTo>
                <a:lnTo>
                  <a:pt x="857250" y="444500"/>
                </a:lnTo>
                <a:lnTo>
                  <a:pt x="857250" y="457200"/>
                </a:lnTo>
                <a:lnTo>
                  <a:pt x="869950" y="457200"/>
                </a:lnTo>
                <a:lnTo>
                  <a:pt x="869950" y="412750"/>
                </a:lnTo>
                <a:close/>
              </a:path>
              <a:path w="1346200" h="692150">
                <a:moveTo>
                  <a:pt x="844550" y="457200"/>
                </a:moveTo>
                <a:lnTo>
                  <a:pt x="850900" y="457200"/>
                </a:lnTo>
                <a:lnTo>
                  <a:pt x="850900" y="406400"/>
                </a:lnTo>
                <a:lnTo>
                  <a:pt x="844550" y="406400"/>
                </a:lnTo>
                <a:lnTo>
                  <a:pt x="844550" y="400050"/>
                </a:lnTo>
                <a:lnTo>
                  <a:pt x="838200" y="400050"/>
                </a:lnTo>
                <a:lnTo>
                  <a:pt x="838200" y="406400"/>
                </a:lnTo>
                <a:lnTo>
                  <a:pt x="831850" y="406400"/>
                </a:lnTo>
                <a:lnTo>
                  <a:pt x="831850" y="457200"/>
                </a:lnTo>
                <a:lnTo>
                  <a:pt x="844550" y="457200"/>
                </a:lnTo>
                <a:close/>
              </a:path>
              <a:path w="1346200" h="692150">
                <a:moveTo>
                  <a:pt x="825500" y="400050"/>
                </a:moveTo>
                <a:lnTo>
                  <a:pt x="812800" y="400050"/>
                </a:lnTo>
                <a:lnTo>
                  <a:pt x="812800" y="457200"/>
                </a:lnTo>
                <a:lnTo>
                  <a:pt x="825500" y="457200"/>
                </a:lnTo>
                <a:lnTo>
                  <a:pt x="825500" y="400050"/>
                </a:lnTo>
                <a:close/>
              </a:path>
              <a:path w="1346200" h="692150">
                <a:moveTo>
                  <a:pt x="793750" y="450850"/>
                </a:moveTo>
                <a:lnTo>
                  <a:pt x="793750" y="457200"/>
                </a:lnTo>
                <a:lnTo>
                  <a:pt x="800100" y="457200"/>
                </a:lnTo>
                <a:lnTo>
                  <a:pt x="793750" y="393700"/>
                </a:lnTo>
                <a:lnTo>
                  <a:pt x="793750" y="400050"/>
                </a:lnTo>
                <a:lnTo>
                  <a:pt x="787400" y="400050"/>
                </a:lnTo>
                <a:lnTo>
                  <a:pt x="787400" y="450850"/>
                </a:lnTo>
                <a:lnTo>
                  <a:pt x="793750" y="450850"/>
                </a:lnTo>
                <a:close/>
              </a:path>
              <a:path w="1346200" h="692150">
                <a:moveTo>
                  <a:pt x="806450" y="400050"/>
                </a:moveTo>
                <a:lnTo>
                  <a:pt x="800100" y="400050"/>
                </a:lnTo>
                <a:lnTo>
                  <a:pt x="793750" y="393700"/>
                </a:lnTo>
                <a:lnTo>
                  <a:pt x="800100" y="457200"/>
                </a:lnTo>
                <a:lnTo>
                  <a:pt x="800100" y="450850"/>
                </a:lnTo>
                <a:lnTo>
                  <a:pt x="806450" y="450850"/>
                </a:lnTo>
                <a:lnTo>
                  <a:pt x="806450" y="400050"/>
                </a:lnTo>
                <a:close/>
              </a:path>
              <a:path w="1346200" h="692150">
                <a:moveTo>
                  <a:pt x="742950" y="393700"/>
                </a:moveTo>
                <a:lnTo>
                  <a:pt x="742950" y="444500"/>
                </a:lnTo>
                <a:lnTo>
                  <a:pt x="749300" y="450850"/>
                </a:lnTo>
                <a:lnTo>
                  <a:pt x="755650" y="450850"/>
                </a:lnTo>
                <a:lnTo>
                  <a:pt x="755650" y="444500"/>
                </a:lnTo>
                <a:lnTo>
                  <a:pt x="762000" y="444500"/>
                </a:lnTo>
                <a:lnTo>
                  <a:pt x="762000" y="425450"/>
                </a:lnTo>
                <a:lnTo>
                  <a:pt x="768350" y="425450"/>
                </a:lnTo>
                <a:lnTo>
                  <a:pt x="762000" y="406400"/>
                </a:lnTo>
                <a:lnTo>
                  <a:pt x="768350" y="425450"/>
                </a:lnTo>
                <a:lnTo>
                  <a:pt x="774700" y="450850"/>
                </a:lnTo>
                <a:lnTo>
                  <a:pt x="774700" y="393700"/>
                </a:lnTo>
                <a:lnTo>
                  <a:pt x="768350" y="393700"/>
                </a:lnTo>
                <a:lnTo>
                  <a:pt x="768350" y="400050"/>
                </a:lnTo>
                <a:lnTo>
                  <a:pt x="762000" y="400050"/>
                </a:lnTo>
                <a:lnTo>
                  <a:pt x="762000" y="419100"/>
                </a:lnTo>
                <a:lnTo>
                  <a:pt x="762000" y="400050"/>
                </a:lnTo>
                <a:lnTo>
                  <a:pt x="755650" y="400050"/>
                </a:lnTo>
                <a:lnTo>
                  <a:pt x="755650" y="393700"/>
                </a:lnTo>
                <a:lnTo>
                  <a:pt x="742950" y="393700"/>
                </a:lnTo>
                <a:close/>
              </a:path>
              <a:path w="1346200" h="692150">
                <a:moveTo>
                  <a:pt x="730250" y="387350"/>
                </a:moveTo>
                <a:lnTo>
                  <a:pt x="717550" y="387350"/>
                </a:lnTo>
                <a:lnTo>
                  <a:pt x="717550" y="444500"/>
                </a:lnTo>
                <a:lnTo>
                  <a:pt x="723900" y="444500"/>
                </a:lnTo>
                <a:lnTo>
                  <a:pt x="723900" y="450850"/>
                </a:lnTo>
                <a:lnTo>
                  <a:pt x="730250" y="444500"/>
                </a:lnTo>
                <a:lnTo>
                  <a:pt x="736600" y="444500"/>
                </a:lnTo>
                <a:lnTo>
                  <a:pt x="736600" y="393700"/>
                </a:lnTo>
                <a:lnTo>
                  <a:pt x="730250" y="393700"/>
                </a:lnTo>
                <a:lnTo>
                  <a:pt x="730250" y="387350"/>
                </a:lnTo>
                <a:close/>
              </a:path>
              <a:path w="1346200" h="692150">
                <a:moveTo>
                  <a:pt x="698500" y="444500"/>
                </a:moveTo>
                <a:lnTo>
                  <a:pt x="711200" y="444500"/>
                </a:lnTo>
                <a:lnTo>
                  <a:pt x="711200" y="387350"/>
                </a:lnTo>
                <a:lnTo>
                  <a:pt x="704850" y="387350"/>
                </a:lnTo>
                <a:lnTo>
                  <a:pt x="698500" y="381000"/>
                </a:lnTo>
                <a:lnTo>
                  <a:pt x="698500" y="387350"/>
                </a:lnTo>
                <a:lnTo>
                  <a:pt x="692150" y="387350"/>
                </a:lnTo>
                <a:lnTo>
                  <a:pt x="692150" y="444500"/>
                </a:lnTo>
                <a:lnTo>
                  <a:pt x="698500" y="444500"/>
                </a:lnTo>
                <a:close/>
              </a:path>
              <a:path w="1346200" h="692150">
                <a:moveTo>
                  <a:pt x="666750" y="381000"/>
                </a:moveTo>
                <a:lnTo>
                  <a:pt x="666750" y="438150"/>
                </a:lnTo>
                <a:lnTo>
                  <a:pt x="673100" y="444500"/>
                </a:lnTo>
                <a:lnTo>
                  <a:pt x="679450" y="444500"/>
                </a:lnTo>
                <a:lnTo>
                  <a:pt x="679450" y="438150"/>
                </a:lnTo>
                <a:lnTo>
                  <a:pt x="685800" y="438150"/>
                </a:lnTo>
                <a:lnTo>
                  <a:pt x="685800" y="387350"/>
                </a:lnTo>
                <a:lnTo>
                  <a:pt x="679450" y="387350"/>
                </a:lnTo>
                <a:lnTo>
                  <a:pt x="679450" y="381000"/>
                </a:lnTo>
                <a:lnTo>
                  <a:pt x="666750" y="381000"/>
                </a:lnTo>
                <a:close/>
              </a:path>
              <a:path w="1346200" h="692150">
                <a:moveTo>
                  <a:pt x="660400" y="400050"/>
                </a:moveTo>
                <a:lnTo>
                  <a:pt x="654050" y="393700"/>
                </a:lnTo>
                <a:lnTo>
                  <a:pt x="654050" y="381000"/>
                </a:lnTo>
                <a:lnTo>
                  <a:pt x="647700" y="374650"/>
                </a:lnTo>
                <a:lnTo>
                  <a:pt x="641350" y="374650"/>
                </a:lnTo>
                <a:lnTo>
                  <a:pt x="641350" y="381000"/>
                </a:lnTo>
                <a:lnTo>
                  <a:pt x="635000" y="381000"/>
                </a:lnTo>
                <a:lnTo>
                  <a:pt x="635000" y="431800"/>
                </a:lnTo>
                <a:lnTo>
                  <a:pt x="641350" y="438150"/>
                </a:lnTo>
                <a:lnTo>
                  <a:pt x="654050" y="438150"/>
                </a:lnTo>
                <a:lnTo>
                  <a:pt x="654050" y="431800"/>
                </a:lnTo>
                <a:lnTo>
                  <a:pt x="660400" y="431800"/>
                </a:lnTo>
                <a:lnTo>
                  <a:pt x="660400" y="400050"/>
                </a:lnTo>
                <a:close/>
              </a:path>
              <a:path w="1346200" h="692150">
                <a:moveTo>
                  <a:pt x="615950" y="438150"/>
                </a:moveTo>
                <a:lnTo>
                  <a:pt x="622300" y="438150"/>
                </a:lnTo>
                <a:lnTo>
                  <a:pt x="628650" y="431800"/>
                </a:lnTo>
                <a:lnTo>
                  <a:pt x="628650" y="374650"/>
                </a:lnTo>
                <a:lnTo>
                  <a:pt x="609600" y="374650"/>
                </a:lnTo>
                <a:lnTo>
                  <a:pt x="609600" y="431800"/>
                </a:lnTo>
                <a:lnTo>
                  <a:pt x="615950" y="438150"/>
                </a:lnTo>
                <a:close/>
              </a:path>
              <a:path w="1346200" h="692150">
                <a:moveTo>
                  <a:pt x="622300" y="273050"/>
                </a:moveTo>
                <a:lnTo>
                  <a:pt x="609600" y="273050"/>
                </a:lnTo>
                <a:lnTo>
                  <a:pt x="609600" y="285750"/>
                </a:lnTo>
                <a:lnTo>
                  <a:pt x="603250" y="285750"/>
                </a:lnTo>
                <a:lnTo>
                  <a:pt x="609600" y="292100"/>
                </a:lnTo>
                <a:lnTo>
                  <a:pt x="609600" y="336550"/>
                </a:lnTo>
                <a:lnTo>
                  <a:pt x="628650" y="336550"/>
                </a:lnTo>
                <a:lnTo>
                  <a:pt x="628650" y="279400"/>
                </a:lnTo>
                <a:lnTo>
                  <a:pt x="622300" y="279400"/>
                </a:lnTo>
                <a:lnTo>
                  <a:pt x="622300" y="273050"/>
                </a:lnTo>
                <a:close/>
              </a:path>
              <a:path w="1346200" h="692150">
                <a:moveTo>
                  <a:pt x="603250" y="393700"/>
                </a:moveTo>
                <a:lnTo>
                  <a:pt x="596900" y="387350"/>
                </a:lnTo>
                <a:lnTo>
                  <a:pt x="596900" y="368300"/>
                </a:lnTo>
                <a:lnTo>
                  <a:pt x="584200" y="368300"/>
                </a:lnTo>
                <a:lnTo>
                  <a:pt x="577850" y="374650"/>
                </a:lnTo>
                <a:lnTo>
                  <a:pt x="577850" y="431800"/>
                </a:lnTo>
                <a:lnTo>
                  <a:pt x="596900" y="431800"/>
                </a:lnTo>
                <a:lnTo>
                  <a:pt x="596900" y="425450"/>
                </a:lnTo>
                <a:lnTo>
                  <a:pt x="603250" y="425450"/>
                </a:lnTo>
                <a:lnTo>
                  <a:pt x="603250" y="393700"/>
                </a:lnTo>
                <a:close/>
              </a:path>
              <a:path w="1346200" h="692150">
                <a:moveTo>
                  <a:pt x="577850" y="133350"/>
                </a:moveTo>
                <a:lnTo>
                  <a:pt x="577850" y="139700"/>
                </a:lnTo>
                <a:lnTo>
                  <a:pt x="584200" y="146050"/>
                </a:lnTo>
                <a:lnTo>
                  <a:pt x="577850" y="82550"/>
                </a:lnTo>
                <a:lnTo>
                  <a:pt x="577850" y="88900"/>
                </a:lnTo>
                <a:lnTo>
                  <a:pt x="571500" y="88900"/>
                </a:lnTo>
                <a:lnTo>
                  <a:pt x="571500" y="133350"/>
                </a:lnTo>
                <a:lnTo>
                  <a:pt x="577850" y="133350"/>
                </a:lnTo>
                <a:close/>
              </a:path>
              <a:path w="1346200" h="692150">
                <a:moveTo>
                  <a:pt x="596900" y="88900"/>
                </a:moveTo>
                <a:lnTo>
                  <a:pt x="590550" y="82550"/>
                </a:lnTo>
                <a:lnTo>
                  <a:pt x="577850" y="82550"/>
                </a:lnTo>
                <a:lnTo>
                  <a:pt x="584200" y="146050"/>
                </a:lnTo>
                <a:lnTo>
                  <a:pt x="590550" y="146050"/>
                </a:lnTo>
                <a:lnTo>
                  <a:pt x="590550" y="139700"/>
                </a:lnTo>
                <a:lnTo>
                  <a:pt x="596900" y="139700"/>
                </a:lnTo>
                <a:lnTo>
                  <a:pt x="596900" y="88900"/>
                </a:lnTo>
                <a:close/>
              </a:path>
              <a:path w="1346200" h="692150">
                <a:moveTo>
                  <a:pt x="571500" y="374650"/>
                </a:moveTo>
                <a:lnTo>
                  <a:pt x="565150" y="374650"/>
                </a:lnTo>
                <a:lnTo>
                  <a:pt x="565150" y="361950"/>
                </a:lnTo>
                <a:lnTo>
                  <a:pt x="552450" y="361950"/>
                </a:lnTo>
                <a:lnTo>
                  <a:pt x="552450" y="368300"/>
                </a:lnTo>
                <a:lnTo>
                  <a:pt x="546100" y="368300"/>
                </a:lnTo>
                <a:lnTo>
                  <a:pt x="546100" y="425450"/>
                </a:lnTo>
                <a:lnTo>
                  <a:pt x="552450" y="425450"/>
                </a:lnTo>
                <a:lnTo>
                  <a:pt x="552450" y="431800"/>
                </a:lnTo>
                <a:lnTo>
                  <a:pt x="565150" y="431800"/>
                </a:lnTo>
                <a:lnTo>
                  <a:pt x="565150" y="425450"/>
                </a:lnTo>
                <a:lnTo>
                  <a:pt x="571500" y="425450"/>
                </a:lnTo>
                <a:lnTo>
                  <a:pt x="571500" y="374650"/>
                </a:lnTo>
                <a:close/>
              </a:path>
              <a:path w="1346200" h="692150">
                <a:moveTo>
                  <a:pt x="520700" y="425450"/>
                </a:moveTo>
                <a:lnTo>
                  <a:pt x="533400" y="425450"/>
                </a:lnTo>
                <a:lnTo>
                  <a:pt x="539750" y="419100"/>
                </a:lnTo>
                <a:lnTo>
                  <a:pt x="539750" y="368300"/>
                </a:lnTo>
                <a:lnTo>
                  <a:pt x="533400" y="361950"/>
                </a:lnTo>
                <a:lnTo>
                  <a:pt x="514350" y="361950"/>
                </a:lnTo>
                <a:lnTo>
                  <a:pt x="514350" y="419100"/>
                </a:lnTo>
                <a:lnTo>
                  <a:pt x="520700" y="425450"/>
                </a:lnTo>
                <a:close/>
              </a:path>
              <a:path w="1346200" h="692150">
                <a:moveTo>
                  <a:pt x="508000" y="381000"/>
                </a:moveTo>
                <a:lnTo>
                  <a:pt x="501650" y="374650"/>
                </a:lnTo>
                <a:lnTo>
                  <a:pt x="501650" y="355600"/>
                </a:lnTo>
                <a:lnTo>
                  <a:pt x="482600" y="355600"/>
                </a:lnTo>
                <a:lnTo>
                  <a:pt x="482600" y="419100"/>
                </a:lnTo>
                <a:lnTo>
                  <a:pt x="488950" y="425450"/>
                </a:lnTo>
                <a:lnTo>
                  <a:pt x="501650" y="425450"/>
                </a:lnTo>
                <a:lnTo>
                  <a:pt x="501650" y="419100"/>
                </a:lnTo>
                <a:lnTo>
                  <a:pt x="508000" y="412750"/>
                </a:lnTo>
                <a:lnTo>
                  <a:pt x="508000" y="381000"/>
                </a:lnTo>
                <a:close/>
              </a:path>
              <a:path w="1346200" h="692150">
                <a:moveTo>
                  <a:pt x="450850" y="355600"/>
                </a:moveTo>
                <a:lnTo>
                  <a:pt x="444500" y="355600"/>
                </a:lnTo>
                <a:lnTo>
                  <a:pt x="444500" y="412750"/>
                </a:lnTo>
                <a:lnTo>
                  <a:pt x="450850" y="419100"/>
                </a:lnTo>
                <a:lnTo>
                  <a:pt x="469900" y="419100"/>
                </a:lnTo>
                <a:lnTo>
                  <a:pt x="469900" y="355600"/>
                </a:lnTo>
                <a:lnTo>
                  <a:pt x="463550" y="355600"/>
                </a:lnTo>
                <a:lnTo>
                  <a:pt x="463550" y="349250"/>
                </a:lnTo>
                <a:lnTo>
                  <a:pt x="450850" y="349250"/>
                </a:lnTo>
                <a:lnTo>
                  <a:pt x="450850" y="355600"/>
                </a:lnTo>
                <a:close/>
              </a:path>
              <a:path w="1346200" h="692150">
                <a:moveTo>
                  <a:pt x="412750" y="412750"/>
                </a:moveTo>
                <a:lnTo>
                  <a:pt x="412750" y="419100"/>
                </a:lnTo>
                <a:lnTo>
                  <a:pt x="419100" y="419100"/>
                </a:lnTo>
                <a:lnTo>
                  <a:pt x="412750" y="342900"/>
                </a:lnTo>
                <a:lnTo>
                  <a:pt x="412750" y="349250"/>
                </a:lnTo>
                <a:lnTo>
                  <a:pt x="406400" y="349250"/>
                </a:lnTo>
                <a:lnTo>
                  <a:pt x="406400" y="406400"/>
                </a:lnTo>
                <a:lnTo>
                  <a:pt x="412750" y="412750"/>
                </a:lnTo>
                <a:close/>
              </a:path>
              <a:path w="1346200" h="692150">
                <a:moveTo>
                  <a:pt x="425450" y="342900"/>
                </a:moveTo>
                <a:lnTo>
                  <a:pt x="412750" y="342900"/>
                </a:lnTo>
                <a:lnTo>
                  <a:pt x="419100" y="419100"/>
                </a:lnTo>
                <a:lnTo>
                  <a:pt x="425450" y="419100"/>
                </a:lnTo>
                <a:lnTo>
                  <a:pt x="431800" y="412750"/>
                </a:lnTo>
                <a:lnTo>
                  <a:pt x="431800" y="349250"/>
                </a:lnTo>
                <a:lnTo>
                  <a:pt x="425450" y="349250"/>
                </a:lnTo>
                <a:lnTo>
                  <a:pt x="425450" y="342900"/>
                </a:lnTo>
                <a:close/>
              </a:path>
              <a:path w="1346200" h="692150">
                <a:moveTo>
                  <a:pt x="381000" y="336550"/>
                </a:moveTo>
                <a:lnTo>
                  <a:pt x="374650" y="342900"/>
                </a:lnTo>
                <a:lnTo>
                  <a:pt x="368300" y="342900"/>
                </a:lnTo>
                <a:lnTo>
                  <a:pt x="368300" y="406400"/>
                </a:lnTo>
                <a:lnTo>
                  <a:pt x="374650" y="406400"/>
                </a:lnTo>
                <a:lnTo>
                  <a:pt x="374650" y="412750"/>
                </a:lnTo>
                <a:lnTo>
                  <a:pt x="393700" y="412750"/>
                </a:lnTo>
                <a:lnTo>
                  <a:pt x="393700" y="342900"/>
                </a:lnTo>
                <a:lnTo>
                  <a:pt x="381000" y="342900"/>
                </a:lnTo>
                <a:lnTo>
                  <a:pt x="381000" y="336550"/>
                </a:lnTo>
                <a:close/>
              </a:path>
              <a:path w="1346200" h="692150">
                <a:moveTo>
                  <a:pt x="355600" y="342900"/>
                </a:moveTo>
                <a:lnTo>
                  <a:pt x="349250" y="342900"/>
                </a:lnTo>
                <a:lnTo>
                  <a:pt x="349250" y="336550"/>
                </a:lnTo>
                <a:lnTo>
                  <a:pt x="330200" y="336550"/>
                </a:lnTo>
                <a:lnTo>
                  <a:pt x="330200" y="406400"/>
                </a:lnTo>
                <a:lnTo>
                  <a:pt x="336550" y="406400"/>
                </a:lnTo>
                <a:lnTo>
                  <a:pt x="336550" y="412750"/>
                </a:lnTo>
                <a:lnTo>
                  <a:pt x="349250" y="412750"/>
                </a:lnTo>
                <a:lnTo>
                  <a:pt x="349250" y="406400"/>
                </a:lnTo>
                <a:lnTo>
                  <a:pt x="355600" y="406400"/>
                </a:lnTo>
                <a:lnTo>
                  <a:pt x="355600" y="342900"/>
                </a:lnTo>
                <a:close/>
              </a:path>
              <a:path w="1346200" h="692150">
                <a:moveTo>
                  <a:pt x="1339850" y="419100"/>
                </a:moveTo>
                <a:lnTo>
                  <a:pt x="1333500" y="419100"/>
                </a:lnTo>
                <a:lnTo>
                  <a:pt x="1333500" y="444500"/>
                </a:lnTo>
                <a:lnTo>
                  <a:pt x="1339850" y="450850"/>
                </a:lnTo>
                <a:lnTo>
                  <a:pt x="1333500" y="438150"/>
                </a:lnTo>
                <a:lnTo>
                  <a:pt x="1339850" y="450850"/>
                </a:lnTo>
                <a:lnTo>
                  <a:pt x="1339850" y="419100"/>
                </a:lnTo>
                <a:close/>
              </a:path>
              <a:path w="1346200" h="692150">
                <a:moveTo>
                  <a:pt x="1308100" y="412750"/>
                </a:moveTo>
                <a:lnTo>
                  <a:pt x="1301750" y="412750"/>
                </a:lnTo>
                <a:lnTo>
                  <a:pt x="1301750" y="444500"/>
                </a:lnTo>
                <a:lnTo>
                  <a:pt x="1308100" y="444500"/>
                </a:lnTo>
                <a:lnTo>
                  <a:pt x="1308100" y="412750"/>
                </a:lnTo>
                <a:close/>
              </a:path>
              <a:path w="1346200" h="692150">
                <a:moveTo>
                  <a:pt x="1289050" y="438150"/>
                </a:moveTo>
                <a:lnTo>
                  <a:pt x="1289050" y="419100"/>
                </a:lnTo>
                <a:lnTo>
                  <a:pt x="1282700" y="412750"/>
                </a:lnTo>
                <a:lnTo>
                  <a:pt x="1282700" y="406400"/>
                </a:lnTo>
                <a:lnTo>
                  <a:pt x="1270000" y="406400"/>
                </a:lnTo>
                <a:lnTo>
                  <a:pt x="1270000" y="438150"/>
                </a:lnTo>
                <a:lnTo>
                  <a:pt x="1276350" y="438150"/>
                </a:lnTo>
                <a:lnTo>
                  <a:pt x="1276350" y="412750"/>
                </a:lnTo>
                <a:lnTo>
                  <a:pt x="1282700" y="425450"/>
                </a:lnTo>
                <a:lnTo>
                  <a:pt x="1282700" y="438150"/>
                </a:lnTo>
                <a:lnTo>
                  <a:pt x="1289050" y="438150"/>
                </a:lnTo>
                <a:close/>
              </a:path>
              <a:path w="1346200" h="692150">
                <a:moveTo>
                  <a:pt x="1276350" y="419100"/>
                </a:moveTo>
                <a:lnTo>
                  <a:pt x="1276350" y="425450"/>
                </a:lnTo>
                <a:lnTo>
                  <a:pt x="1282700" y="425450"/>
                </a:lnTo>
                <a:lnTo>
                  <a:pt x="1276350" y="412750"/>
                </a:lnTo>
                <a:lnTo>
                  <a:pt x="1276350" y="419100"/>
                </a:lnTo>
                <a:close/>
              </a:path>
              <a:path w="1346200" h="692150">
                <a:moveTo>
                  <a:pt x="1263650" y="406400"/>
                </a:moveTo>
                <a:lnTo>
                  <a:pt x="1257300" y="400050"/>
                </a:lnTo>
                <a:lnTo>
                  <a:pt x="1257300" y="438150"/>
                </a:lnTo>
                <a:lnTo>
                  <a:pt x="1263650" y="438150"/>
                </a:lnTo>
                <a:lnTo>
                  <a:pt x="1263650" y="406400"/>
                </a:lnTo>
                <a:close/>
              </a:path>
              <a:path w="1346200" h="692150">
                <a:moveTo>
                  <a:pt x="1250950" y="400050"/>
                </a:moveTo>
                <a:lnTo>
                  <a:pt x="1244600" y="400050"/>
                </a:lnTo>
                <a:lnTo>
                  <a:pt x="1244600" y="438150"/>
                </a:lnTo>
                <a:lnTo>
                  <a:pt x="1250950" y="438150"/>
                </a:lnTo>
                <a:lnTo>
                  <a:pt x="1250950" y="400050"/>
                </a:lnTo>
                <a:close/>
              </a:path>
              <a:path w="1346200" h="692150">
                <a:moveTo>
                  <a:pt x="1238250" y="349250"/>
                </a:moveTo>
                <a:lnTo>
                  <a:pt x="1238250" y="361950"/>
                </a:lnTo>
                <a:lnTo>
                  <a:pt x="1238250" y="355600"/>
                </a:lnTo>
                <a:lnTo>
                  <a:pt x="1231900" y="355600"/>
                </a:lnTo>
                <a:lnTo>
                  <a:pt x="1231900" y="336550"/>
                </a:lnTo>
                <a:lnTo>
                  <a:pt x="1225550" y="336550"/>
                </a:lnTo>
                <a:lnTo>
                  <a:pt x="1225550" y="342900"/>
                </a:lnTo>
                <a:lnTo>
                  <a:pt x="1231900" y="368300"/>
                </a:lnTo>
                <a:lnTo>
                  <a:pt x="1231900" y="374650"/>
                </a:lnTo>
                <a:lnTo>
                  <a:pt x="1238250" y="374650"/>
                </a:lnTo>
                <a:lnTo>
                  <a:pt x="1238250" y="368300"/>
                </a:lnTo>
                <a:lnTo>
                  <a:pt x="1244600" y="374650"/>
                </a:lnTo>
                <a:lnTo>
                  <a:pt x="1238250" y="342900"/>
                </a:lnTo>
                <a:lnTo>
                  <a:pt x="1238250" y="349250"/>
                </a:lnTo>
                <a:close/>
              </a:path>
              <a:path w="1346200" h="692150">
                <a:moveTo>
                  <a:pt x="1238250" y="400050"/>
                </a:moveTo>
                <a:lnTo>
                  <a:pt x="1231900" y="400050"/>
                </a:lnTo>
                <a:lnTo>
                  <a:pt x="1231900" y="431800"/>
                </a:lnTo>
                <a:lnTo>
                  <a:pt x="1238250" y="431800"/>
                </a:lnTo>
                <a:lnTo>
                  <a:pt x="1238250" y="400050"/>
                </a:lnTo>
                <a:close/>
              </a:path>
              <a:path w="1346200" h="692150">
                <a:moveTo>
                  <a:pt x="1225550" y="393700"/>
                </a:moveTo>
                <a:lnTo>
                  <a:pt x="1219200" y="393700"/>
                </a:lnTo>
                <a:lnTo>
                  <a:pt x="1219200" y="431800"/>
                </a:lnTo>
                <a:lnTo>
                  <a:pt x="1225550" y="431800"/>
                </a:lnTo>
                <a:lnTo>
                  <a:pt x="1225550" y="393700"/>
                </a:lnTo>
                <a:close/>
              </a:path>
              <a:path w="1346200" h="692150">
                <a:moveTo>
                  <a:pt x="1212850" y="393700"/>
                </a:moveTo>
                <a:lnTo>
                  <a:pt x="1206500" y="393700"/>
                </a:lnTo>
                <a:lnTo>
                  <a:pt x="1206500" y="425450"/>
                </a:lnTo>
                <a:lnTo>
                  <a:pt x="1212850" y="431800"/>
                </a:lnTo>
                <a:lnTo>
                  <a:pt x="1212850" y="393700"/>
                </a:lnTo>
                <a:close/>
              </a:path>
              <a:path w="1346200" h="692150">
                <a:moveTo>
                  <a:pt x="1200150" y="387350"/>
                </a:moveTo>
                <a:lnTo>
                  <a:pt x="1193800" y="387350"/>
                </a:lnTo>
                <a:lnTo>
                  <a:pt x="1193800" y="425450"/>
                </a:lnTo>
                <a:lnTo>
                  <a:pt x="1200150" y="425450"/>
                </a:lnTo>
                <a:lnTo>
                  <a:pt x="1200150" y="387350"/>
                </a:lnTo>
                <a:close/>
              </a:path>
              <a:path w="1346200" h="692150">
                <a:moveTo>
                  <a:pt x="1187450" y="387350"/>
                </a:moveTo>
                <a:lnTo>
                  <a:pt x="1181100" y="387350"/>
                </a:lnTo>
                <a:lnTo>
                  <a:pt x="1181100" y="425450"/>
                </a:lnTo>
                <a:lnTo>
                  <a:pt x="1187450" y="425450"/>
                </a:lnTo>
                <a:lnTo>
                  <a:pt x="1187450" y="387350"/>
                </a:lnTo>
                <a:close/>
              </a:path>
              <a:path w="1346200" h="692150">
                <a:moveTo>
                  <a:pt x="1174750" y="387350"/>
                </a:moveTo>
                <a:lnTo>
                  <a:pt x="1168400" y="387350"/>
                </a:lnTo>
                <a:lnTo>
                  <a:pt x="1168400" y="425450"/>
                </a:lnTo>
                <a:lnTo>
                  <a:pt x="1174750" y="425450"/>
                </a:lnTo>
                <a:lnTo>
                  <a:pt x="1174750" y="387350"/>
                </a:lnTo>
                <a:close/>
              </a:path>
              <a:path w="1346200" h="692150">
                <a:moveTo>
                  <a:pt x="1162050" y="381000"/>
                </a:moveTo>
                <a:lnTo>
                  <a:pt x="1155700" y="381000"/>
                </a:lnTo>
                <a:lnTo>
                  <a:pt x="1155700" y="419100"/>
                </a:lnTo>
                <a:lnTo>
                  <a:pt x="1162050" y="419100"/>
                </a:lnTo>
                <a:lnTo>
                  <a:pt x="1162050" y="381000"/>
                </a:lnTo>
                <a:close/>
              </a:path>
              <a:path w="1346200" h="692150">
                <a:moveTo>
                  <a:pt x="1136650" y="419100"/>
                </a:moveTo>
                <a:lnTo>
                  <a:pt x="1136650" y="406400"/>
                </a:lnTo>
                <a:lnTo>
                  <a:pt x="1143000" y="406400"/>
                </a:lnTo>
                <a:lnTo>
                  <a:pt x="1136650" y="387350"/>
                </a:lnTo>
                <a:lnTo>
                  <a:pt x="1143000" y="406400"/>
                </a:lnTo>
                <a:lnTo>
                  <a:pt x="1143000" y="419100"/>
                </a:lnTo>
                <a:lnTo>
                  <a:pt x="1149350" y="419100"/>
                </a:lnTo>
                <a:lnTo>
                  <a:pt x="1149350" y="381000"/>
                </a:lnTo>
                <a:lnTo>
                  <a:pt x="1136650" y="381000"/>
                </a:lnTo>
                <a:lnTo>
                  <a:pt x="1136650" y="400050"/>
                </a:lnTo>
                <a:lnTo>
                  <a:pt x="1136650" y="381000"/>
                </a:lnTo>
                <a:lnTo>
                  <a:pt x="1130300" y="381000"/>
                </a:lnTo>
                <a:lnTo>
                  <a:pt x="1130300" y="374650"/>
                </a:lnTo>
                <a:lnTo>
                  <a:pt x="1130300" y="412750"/>
                </a:lnTo>
                <a:lnTo>
                  <a:pt x="1136650" y="419100"/>
                </a:lnTo>
                <a:close/>
              </a:path>
              <a:path w="1346200" h="692150">
                <a:moveTo>
                  <a:pt x="1104900" y="368300"/>
                </a:moveTo>
                <a:lnTo>
                  <a:pt x="1098550" y="368300"/>
                </a:lnTo>
                <a:lnTo>
                  <a:pt x="1098550" y="412750"/>
                </a:lnTo>
                <a:lnTo>
                  <a:pt x="1104900" y="412750"/>
                </a:lnTo>
                <a:lnTo>
                  <a:pt x="1104900" y="368300"/>
                </a:lnTo>
                <a:close/>
              </a:path>
              <a:path w="1346200" h="692150">
                <a:moveTo>
                  <a:pt x="1085850" y="635000"/>
                </a:moveTo>
                <a:lnTo>
                  <a:pt x="1085850" y="622300"/>
                </a:lnTo>
                <a:lnTo>
                  <a:pt x="1073150" y="622300"/>
                </a:lnTo>
                <a:lnTo>
                  <a:pt x="1085850" y="615950"/>
                </a:lnTo>
                <a:lnTo>
                  <a:pt x="1085850" y="584200"/>
                </a:lnTo>
                <a:lnTo>
                  <a:pt x="1028700" y="584200"/>
                </a:lnTo>
                <a:lnTo>
                  <a:pt x="1047750" y="622300"/>
                </a:lnTo>
                <a:lnTo>
                  <a:pt x="1066800" y="641350"/>
                </a:lnTo>
                <a:lnTo>
                  <a:pt x="1098550" y="660400"/>
                </a:lnTo>
                <a:lnTo>
                  <a:pt x="1104900" y="647700"/>
                </a:lnTo>
                <a:lnTo>
                  <a:pt x="1104900" y="641350"/>
                </a:lnTo>
                <a:lnTo>
                  <a:pt x="1111250" y="641350"/>
                </a:lnTo>
                <a:lnTo>
                  <a:pt x="1123950" y="635000"/>
                </a:lnTo>
                <a:lnTo>
                  <a:pt x="1085850" y="635000"/>
                </a:lnTo>
                <a:close/>
              </a:path>
              <a:path w="1346200" h="692150">
                <a:moveTo>
                  <a:pt x="1123950" y="654050"/>
                </a:moveTo>
                <a:lnTo>
                  <a:pt x="1123950" y="635000"/>
                </a:lnTo>
                <a:lnTo>
                  <a:pt x="1111250" y="641350"/>
                </a:lnTo>
                <a:lnTo>
                  <a:pt x="1111250" y="647700"/>
                </a:lnTo>
                <a:lnTo>
                  <a:pt x="1104900" y="647700"/>
                </a:lnTo>
                <a:lnTo>
                  <a:pt x="1098550" y="660400"/>
                </a:lnTo>
                <a:lnTo>
                  <a:pt x="1123950" y="654050"/>
                </a:lnTo>
                <a:close/>
              </a:path>
              <a:path w="1346200" h="692150">
                <a:moveTo>
                  <a:pt x="1155700" y="558800"/>
                </a:moveTo>
                <a:lnTo>
                  <a:pt x="1174750" y="558800"/>
                </a:lnTo>
                <a:lnTo>
                  <a:pt x="1174750" y="527050"/>
                </a:lnTo>
                <a:lnTo>
                  <a:pt x="1181100" y="527050"/>
                </a:lnTo>
                <a:lnTo>
                  <a:pt x="1181100" y="558800"/>
                </a:lnTo>
                <a:lnTo>
                  <a:pt x="1187450" y="558800"/>
                </a:lnTo>
                <a:lnTo>
                  <a:pt x="1187450" y="520700"/>
                </a:lnTo>
                <a:lnTo>
                  <a:pt x="1149350" y="520700"/>
                </a:lnTo>
                <a:lnTo>
                  <a:pt x="1149350" y="558800"/>
                </a:lnTo>
                <a:lnTo>
                  <a:pt x="1155700" y="558800"/>
                </a:lnTo>
                <a:close/>
              </a:path>
              <a:path w="1346200" h="692150">
                <a:moveTo>
                  <a:pt x="1123950" y="584200"/>
                </a:moveTo>
                <a:lnTo>
                  <a:pt x="1130300" y="622300"/>
                </a:lnTo>
                <a:lnTo>
                  <a:pt x="1143000" y="622300"/>
                </a:lnTo>
                <a:lnTo>
                  <a:pt x="1143000" y="641350"/>
                </a:lnTo>
                <a:lnTo>
                  <a:pt x="1168400" y="641350"/>
                </a:lnTo>
                <a:lnTo>
                  <a:pt x="1168400" y="635000"/>
                </a:lnTo>
                <a:lnTo>
                  <a:pt x="1149350" y="635000"/>
                </a:lnTo>
                <a:lnTo>
                  <a:pt x="1149350" y="622300"/>
                </a:lnTo>
                <a:lnTo>
                  <a:pt x="1155700" y="622300"/>
                </a:lnTo>
                <a:lnTo>
                  <a:pt x="1149350" y="603250"/>
                </a:lnTo>
                <a:lnTo>
                  <a:pt x="1155700" y="622300"/>
                </a:lnTo>
                <a:lnTo>
                  <a:pt x="1181100" y="622300"/>
                </a:lnTo>
                <a:lnTo>
                  <a:pt x="1181100" y="609600"/>
                </a:lnTo>
                <a:lnTo>
                  <a:pt x="1187450" y="615950"/>
                </a:lnTo>
                <a:lnTo>
                  <a:pt x="1187450" y="622300"/>
                </a:lnTo>
                <a:lnTo>
                  <a:pt x="1200150" y="622300"/>
                </a:lnTo>
                <a:lnTo>
                  <a:pt x="1200150" y="590550"/>
                </a:lnTo>
                <a:lnTo>
                  <a:pt x="1181100" y="590550"/>
                </a:lnTo>
                <a:lnTo>
                  <a:pt x="1181100" y="603250"/>
                </a:lnTo>
                <a:lnTo>
                  <a:pt x="1174750" y="596900"/>
                </a:lnTo>
                <a:lnTo>
                  <a:pt x="1174750" y="584200"/>
                </a:lnTo>
                <a:lnTo>
                  <a:pt x="1149350" y="584200"/>
                </a:lnTo>
                <a:lnTo>
                  <a:pt x="1149350" y="615950"/>
                </a:lnTo>
                <a:lnTo>
                  <a:pt x="1149350" y="596900"/>
                </a:lnTo>
                <a:lnTo>
                  <a:pt x="1143000" y="590550"/>
                </a:lnTo>
                <a:lnTo>
                  <a:pt x="1143000" y="584200"/>
                </a:lnTo>
                <a:lnTo>
                  <a:pt x="1123950" y="584200"/>
                </a:lnTo>
                <a:close/>
              </a:path>
              <a:path w="1346200" h="692150">
                <a:moveTo>
                  <a:pt x="1079500" y="400050"/>
                </a:moveTo>
                <a:lnTo>
                  <a:pt x="1079500" y="406400"/>
                </a:lnTo>
                <a:lnTo>
                  <a:pt x="1085850" y="406400"/>
                </a:lnTo>
                <a:lnTo>
                  <a:pt x="1079500" y="393700"/>
                </a:lnTo>
                <a:lnTo>
                  <a:pt x="1079500" y="400050"/>
                </a:lnTo>
                <a:close/>
              </a:path>
              <a:path w="1346200" h="692150">
                <a:moveTo>
                  <a:pt x="1073150" y="406400"/>
                </a:moveTo>
                <a:lnTo>
                  <a:pt x="1079500" y="406400"/>
                </a:lnTo>
                <a:lnTo>
                  <a:pt x="1079500" y="393700"/>
                </a:lnTo>
                <a:lnTo>
                  <a:pt x="1085850" y="406400"/>
                </a:lnTo>
                <a:lnTo>
                  <a:pt x="1079500" y="374650"/>
                </a:lnTo>
                <a:lnTo>
                  <a:pt x="1085850" y="406400"/>
                </a:lnTo>
                <a:lnTo>
                  <a:pt x="1085850" y="412750"/>
                </a:lnTo>
                <a:lnTo>
                  <a:pt x="1092200" y="412750"/>
                </a:lnTo>
                <a:lnTo>
                  <a:pt x="1092200" y="368300"/>
                </a:lnTo>
                <a:lnTo>
                  <a:pt x="1079500" y="368300"/>
                </a:lnTo>
                <a:lnTo>
                  <a:pt x="1079500" y="387350"/>
                </a:lnTo>
                <a:lnTo>
                  <a:pt x="1079500" y="368300"/>
                </a:lnTo>
                <a:lnTo>
                  <a:pt x="1073150" y="368300"/>
                </a:lnTo>
                <a:lnTo>
                  <a:pt x="1073150" y="361950"/>
                </a:lnTo>
                <a:lnTo>
                  <a:pt x="1066800" y="361950"/>
                </a:lnTo>
                <a:lnTo>
                  <a:pt x="1066800" y="406400"/>
                </a:lnTo>
                <a:lnTo>
                  <a:pt x="1073150" y="406400"/>
                </a:lnTo>
                <a:close/>
              </a:path>
              <a:path w="1346200" h="692150">
                <a:moveTo>
                  <a:pt x="1041400" y="400050"/>
                </a:moveTo>
                <a:lnTo>
                  <a:pt x="1047750" y="400050"/>
                </a:lnTo>
                <a:lnTo>
                  <a:pt x="1047750" y="387350"/>
                </a:lnTo>
                <a:lnTo>
                  <a:pt x="1054100" y="400050"/>
                </a:lnTo>
                <a:lnTo>
                  <a:pt x="1047750" y="368300"/>
                </a:lnTo>
                <a:lnTo>
                  <a:pt x="1054100" y="400050"/>
                </a:lnTo>
                <a:lnTo>
                  <a:pt x="1054100" y="406400"/>
                </a:lnTo>
                <a:lnTo>
                  <a:pt x="1060450" y="406400"/>
                </a:lnTo>
                <a:lnTo>
                  <a:pt x="1060450" y="361950"/>
                </a:lnTo>
                <a:lnTo>
                  <a:pt x="1047750" y="361950"/>
                </a:lnTo>
                <a:lnTo>
                  <a:pt x="1047750" y="381000"/>
                </a:lnTo>
                <a:lnTo>
                  <a:pt x="1047750" y="361950"/>
                </a:lnTo>
                <a:lnTo>
                  <a:pt x="1041400" y="361950"/>
                </a:lnTo>
                <a:lnTo>
                  <a:pt x="1041400" y="355600"/>
                </a:lnTo>
                <a:lnTo>
                  <a:pt x="1035050" y="355600"/>
                </a:lnTo>
                <a:lnTo>
                  <a:pt x="1035050" y="400050"/>
                </a:lnTo>
                <a:lnTo>
                  <a:pt x="1041400" y="400050"/>
                </a:lnTo>
                <a:close/>
              </a:path>
              <a:path w="1346200" h="692150">
                <a:moveTo>
                  <a:pt x="1028700" y="355600"/>
                </a:moveTo>
                <a:lnTo>
                  <a:pt x="1016000" y="355600"/>
                </a:lnTo>
                <a:lnTo>
                  <a:pt x="1016000" y="381000"/>
                </a:lnTo>
                <a:lnTo>
                  <a:pt x="1016000" y="355600"/>
                </a:lnTo>
                <a:lnTo>
                  <a:pt x="1009650" y="355600"/>
                </a:lnTo>
                <a:lnTo>
                  <a:pt x="1009650" y="349250"/>
                </a:lnTo>
                <a:lnTo>
                  <a:pt x="1003300" y="349250"/>
                </a:lnTo>
                <a:lnTo>
                  <a:pt x="1003300" y="400050"/>
                </a:lnTo>
                <a:lnTo>
                  <a:pt x="1009650" y="400050"/>
                </a:lnTo>
                <a:lnTo>
                  <a:pt x="1009650" y="393700"/>
                </a:lnTo>
                <a:lnTo>
                  <a:pt x="1016000" y="393700"/>
                </a:lnTo>
                <a:lnTo>
                  <a:pt x="1016000" y="387350"/>
                </a:lnTo>
                <a:lnTo>
                  <a:pt x="1022350" y="393700"/>
                </a:lnTo>
                <a:lnTo>
                  <a:pt x="1016000" y="368300"/>
                </a:lnTo>
                <a:lnTo>
                  <a:pt x="1016000" y="361950"/>
                </a:lnTo>
                <a:lnTo>
                  <a:pt x="1016000" y="368300"/>
                </a:lnTo>
                <a:lnTo>
                  <a:pt x="1022350" y="393700"/>
                </a:lnTo>
                <a:lnTo>
                  <a:pt x="1028700" y="400050"/>
                </a:lnTo>
                <a:lnTo>
                  <a:pt x="1028700" y="355600"/>
                </a:lnTo>
                <a:close/>
              </a:path>
              <a:path w="1346200" h="692150">
                <a:moveTo>
                  <a:pt x="1003300" y="209550"/>
                </a:moveTo>
                <a:lnTo>
                  <a:pt x="996950" y="209550"/>
                </a:lnTo>
                <a:lnTo>
                  <a:pt x="996950" y="254000"/>
                </a:lnTo>
                <a:lnTo>
                  <a:pt x="1009650" y="254000"/>
                </a:lnTo>
                <a:lnTo>
                  <a:pt x="1009650" y="247650"/>
                </a:lnTo>
                <a:lnTo>
                  <a:pt x="1016000" y="260350"/>
                </a:lnTo>
                <a:lnTo>
                  <a:pt x="1009650" y="228600"/>
                </a:lnTo>
                <a:lnTo>
                  <a:pt x="1016000" y="260350"/>
                </a:lnTo>
                <a:lnTo>
                  <a:pt x="1022350" y="260350"/>
                </a:lnTo>
                <a:lnTo>
                  <a:pt x="1022350" y="215900"/>
                </a:lnTo>
                <a:lnTo>
                  <a:pt x="1016000" y="215900"/>
                </a:lnTo>
                <a:lnTo>
                  <a:pt x="1009650" y="222250"/>
                </a:lnTo>
                <a:lnTo>
                  <a:pt x="1009650" y="241300"/>
                </a:lnTo>
                <a:lnTo>
                  <a:pt x="1009650" y="222250"/>
                </a:lnTo>
                <a:lnTo>
                  <a:pt x="1003300" y="215900"/>
                </a:lnTo>
                <a:lnTo>
                  <a:pt x="1003300" y="209550"/>
                </a:lnTo>
                <a:close/>
              </a:path>
              <a:path w="1346200" h="692150">
                <a:moveTo>
                  <a:pt x="996950" y="349250"/>
                </a:moveTo>
                <a:lnTo>
                  <a:pt x="984250" y="349250"/>
                </a:lnTo>
                <a:lnTo>
                  <a:pt x="984250" y="393700"/>
                </a:lnTo>
                <a:lnTo>
                  <a:pt x="996950" y="393700"/>
                </a:lnTo>
                <a:lnTo>
                  <a:pt x="996950" y="349250"/>
                </a:lnTo>
                <a:close/>
              </a:path>
              <a:path w="1346200" h="692150">
                <a:moveTo>
                  <a:pt x="977900" y="342900"/>
                </a:moveTo>
                <a:lnTo>
                  <a:pt x="971550" y="342900"/>
                </a:lnTo>
                <a:lnTo>
                  <a:pt x="971550" y="349250"/>
                </a:lnTo>
                <a:lnTo>
                  <a:pt x="965200" y="349250"/>
                </a:lnTo>
                <a:lnTo>
                  <a:pt x="965200" y="387350"/>
                </a:lnTo>
                <a:lnTo>
                  <a:pt x="971550" y="387350"/>
                </a:lnTo>
                <a:lnTo>
                  <a:pt x="971550" y="393700"/>
                </a:lnTo>
                <a:lnTo>
                  <a:pt x="977900" y="393700"/>
                </a:lnTo>
                <a:lnTo>
                  <a:pt x="977900" y="342900"/>
                </a:lnTo>
                <a:close/>
              </a:path>
              <a:path w="1346200" h="692150">
                <a:moveTo>
                  <a:pt x="965200" y="361950"/>
                </a:moveTo>
                <a:lnTo>
                  <a:pt x="958850" y="355600"/>
                </a:lnTo>
                <a:lnTo>
                  <a:pt x="958850" y="342900"/>
                </a:lnTo>
                <a:lnTo>
                  <a:pt x="952500" y="342900"/>
                </a:lnTo>
                <a:lnTo>
                  <a:pt x="952500" y="387350"/>
                </a:lnTo>
                <a:lnTo>
                  <a:pt x="965200" y="387350"/>
                </a:lnTo>
                <a:lnTo>
                  <a:pt x="965200" y="361950"/>
                </a:lnTo>
                <a:close/>
              </a:path>
              <a:path w="1346200" h="692150">
                <a:moveTo>
                  <a:pt x="908050" y="374650"/>
                </a:moveTo>
                <a:lnTo>
                  <a:pt x="908050" y="361950"/>
                </a:lnTo>
                <a:lnTo>
                  <a:pt x="914400" y="368300"/>
                </a:lnTo>
                <a:lnTo>
                  <a:pt x="908050" y="342900"/>
                </a:lnTo>
                <a:lnTo>
                  <a:pt x="914400" y="368300"/>
                </a:lnTo>
                <a:lnTo>
                  <a:pt x="914400" y="381000"/>
                </a:lnTo>
                <a:lnTo>
                  <a:pt x="920750" y="387350"/>
                </a:lnTo>
                <a:lnTo>
                  <a:pt x="920750" y="381000"/>
                </a:lnTo>
                <a:lnTo>
                  <a:pt x="927100" y="381000"/>
                </a:lnTo>
                <a:lnTo>
                  <a:pt x="927100" y="374650"/>
                </a:lnTo>
                <a:lnTo>
                  <a:pt x="933450" y="381000"/>
                </a:lnTo>
                <a:lnTo>
                  <a:pt x="927100" y="355600"/>
                </a:lnTo>
                <a:lnTo>
                  <a:pt x="927100" y="349250"/>
                </a:lnTo>
                <a:lnTo>
                  <a:pt x="933450" y="381000"/>
                </a:lnTo>
                <a:lnTo>
                  <a:pt x="933450" y="387350"/>
                </a:lnTo>
                <a:lnTo>
                  <a:pt x="939800" y="387350"/>
                </a:lnTo>
                <a:lnTo>
                  <a:pt x="946150" y="381000"/>
                </a:lnTo>
                <a:lnTo>
                  <a:pt x="946150" y="374650"/>
                </a:lnTo>
                <a:lnTo>
                  <a:pt x="952500" y="387350"/>
                </a:lnTo>
                <a:lnTo>
                  <a:pt x="946150" y="355600"/>
                </a:lnTo>
                <a:lnTo>
                  <a:pt x="946150" y="349250"/>
                </a:lnTo>
                <a:lnTo>
                  <a:pt x="946150" y="355600"/>
                </a:lnTo>
                <a:lnTo>
                  <a:pt x="952500" y="387350"/>
                </a:lnTo>
                <a:lnTo>
                  <a:pt x="946150" y="342900"/>
                </a:lnTo>
                <a:lnTo>
                  <a:pt x="946150" y="368300"/>
                </a:lnTo>
                <a:lnTo>
                  <a:pt x="946150" y="342900"/>
                </a:lnTo>
                <a:lnTo>
                  <a:pt x="939800" y="342900"/>
                </a:lnTo>
                <a:lnTo>
                  <a:pt x="939800" y="336550"/>
                </a:lnTo>
                <a:lnTo>
                  <a:pt x="933450" y="336550"/>
                </a:lnTo>
                <a:lnTo>
                  <a:pt x="933450" y="342900"/>
                </a:lnTo>
                <a:lnTo>
                  <a:pt x="927100" y="342900"/>
                </a:lnTo>
                <a:lnTo>
                  <a:pt x="927100" y="336550"/>
                </a:lnTo>
                <a:lnTo>
                  <a:pt x="927100" y="368300"/>
                </a:lnTo>
                <a:lnTo>
                  <a:pt x="927100" y="336550"/>
                </a:lnTo>
                <a:lnTo>
                  <a:pt x="908050" y="336550"/>
                </a:lnTo>
                <a:lnTo>
                  <a:pt x="908050" y="355600"/>
                </a:lnTo>
                <a:lnTo>
                  <a:pt x="908050" y="336550"/>
                </a:lnTo>
                <a:lnTo>
                  <a:pt x="901700" y="336550"/>
                </a:lnTo>
                <a:lnTo>
                  <a:pt x="901700" y="330200"/>
                </a:lnTo>
                <a:lnTo>
                  <a:pt x="895350" y="330200"/>
                </a:lnTo>
                <a:lnTo>
                  <a:pt x="895350" y="336550"/>
                </a:lnTo>
                <a:lnTo>
                  <a:pt x="901700" y="381000"/>
                </a:lnTo>
                <a:lnTo>
                  <a:pt x="908050" y="381000"/>
                </a:lnTo>
                <a:lnTo>
                  <a:pt x="908050" y="374650"/>
                </a:lnTo>
                <a:close/>
              </a:path>
              <a:path w="1346200" h="692150">
                <a:moveTo>
                  <a:pt x="857250" y="374650"/>
                </a:moveTo>
                <a:lnTo>
                  <a:pt x="863600" y="374650"/>
                </a:lnTo>
                <a:lnTo>
                  <a:pt x="869950" y="368300"/>
                </a:lnTo>
                <a:lnTo>
                  <a:pt x="869950" y="374650"/>
                </a:lnTo>
                <a:lnTo>
                  <a:pt x="876300" y="374650"/>
                </a:lnTo>
                <a:lnTo>
                  <a:pt x="869950" y="349250"/>
                </a:lnTo>
                <a:lnTo>
                  <a:pt x="876300" y="374650"/>
                </a:lnTo>
                <a:lnTo>
                  <a:pt x="876300" y="381000"/>
                </a:lnTo>
                <a:lnTo>
                  <a:pt x="882650" y="381000"/>
                </a:lnTo>
                <a:lnTo>
                  <a:pt x="882650" y="374650"/>
                </a:lnTo>
                <a:lnTo>
                  <a:pt x="889000" y="374650"/>
                </a:lnTo>
                <a:lnTo>
                  <a:pt x="889000" y="368300"/>
                </a:lnTo>
                <a:lnTo>
                  <a:pt x="895350" y="374650"/>
                </a:lnTo>
                <a:lnTo>
                  <a:pt x="889000" y="349250"/>
                </a:lnTo>
                <a:lnTo>
                  <a:pt x="889000" y="342900"/>
                </a:lnTo>
                <a:lnTo>
                  <a:pt x="889000" y="349250"/>
                </a:lnTo>
                <a:lnTo>
                  <a:pt x="895350" y="374650"/>
                </a:lnTo>
                <a:lnTo>
                  <a:pt x="895350" y="381000"/>
                </a:lnTo>
                <a:lnTo>
                  <a:pt x="901700" y="381000"/>
                </a:lnTo>
                <a:lnTo>
                  <a:pt x="895350" y="336550"/>
                </a:lnTo>
                <a:lnTo>
                  <a:pt x="889000" y="336550"/>
                </a:lnTo>
                <a:lnTo>
                  <a:pt x="889000" y="361950"/>
                </a:lnTo>
                <a:lnTo>
                  <a:pt x="889000" y="336550"/>
                </a:lnTo>
                <a:lnTo>
                  <a:pt x="882650" y="330200"/>
                </a:lnTo>
                <a:lnTo>
                  <a:pt x="882650" y="323850"/>
                </a:lnTo>
                <a:lnTo>
                  <a:pt x="876300" y="323850"/>
                </a:lnTo>
                <a:lnTo>
                  <a:pt x="876300" y="330200"/>
                </a:lnTo>
                <a:lnTo>
                  <a:pt x="869950" y="330200"/>
                </a:lnTo>
                <a:lnTo>
                  <a:pt x="869950" y="361950"/>
                </a:lnTo>
                <a:lnTo>
                  <a:pt x="869950" y="342900"/>
                </a:lnTo>
                <a:lnTo>
                  <a:pt x="863600" y="336550"/>
                </a:lnTo>
                <a:lnTo>
                  <a:pt x="863600" y="323850"/>
                </a:lnTo>
                <a:lnTo>
                  <a:pt x="850900" y="323850"/>
                </a:lnTo>
                <a:lnTo>
                  <a:pt x="850900" y="374650"/>
                </a:lnTo>
                <a:lnTo>
                  <a:pt x="857250" y="374650"/>
                </a:lnTo>
                <a:close/>
              </a:path>
              <a:path w="1346200" h="692150">
                <a:moveTo>
                  <a:pt x="844550" y="317500"/>
                </a:moveTo>
                <a:lnTo>
                  <a:pt x="831850" y="317500"/>
                </a:lnTo>
                <a:lnTo>
                  <a:pt x="831850" y="368300"/>
                </a:lnTo>
                <a:lnTo>
                  <a:pt x="838200" y="374650"/>
                </a:lnTo>
                <a:lnTo>
                  <a:pt x="844550" y="374650"/>
                </a:lnTo>
                <a:lnTo>
                  <a:pt x="844550" y="317500"/>
                </a:lnTo>
                <a:close/>
              </a:path>
              <a:path w="1346200" h="692150">
                <a:moveTo>
                  <a:pt x="819150" y="311150"/>
                </a:moveTo>
                <a:lnTo>
                  <a:pt x="812800" y="311150"/>
                </a:lnTo>
                <a:lnTo>
                  <a:pt x="812800" y="317500"/>
                </a:lnTo>
                <a:lnTo>
                  <a:pt x="806450" y="317500"/>
                </a:lnTo>
                <a:lnTo>
                  <a:pt x="806450" y="361950"/>
                </a:lnTo>
                <a:lnTo>
                  <a:pt x="812800" y="361950"/>
                </a:lnTo>
                <a:lnTo>
                  <a:pt x="812800" y="368300"/>
                </a:lnTo>
                <a:lnTo>
                  <a:pt x="825500" y="368300"/>
                </a:lnTo>
                <a:lnTo>
                  <a:pt x="825500" y="317500"/>
                </a:lnTo>
                <a:lnTo>
                  <a:pt x="819150" y="317500"/>
                </a:lnTo>
                <a:lnTo>
                  <a:pt x="819150" y="311150"/>
                </a:lnTo>
                <a:close/>
              </a:path>
              <a:path w="1346200" h="692150">
                <a:moveTo>
                  <a:pt x="793750" y="361950"/>
                </a:moveTo>
                <a:lnTo>
                  <a:pt x="800100" y="368300"/>
                </a:lnTo>
                <a:lnTo>
                  <a:pt x="800100" y="361950"/>
                </a:lnTo>
                <a:lnTo>
                  <a:pt x="806450" y="361950"/>
                </a:lnTo>
                <a:lnTo>
                  <a:pt x="806450" y="330200"/>
                </a:lnTo>
                <a:lnTo>
                  <a:pt x="800100" y="323850"/>
                </a:lnTo>
                <a:lnTo>
                  <a:pt x="800100" y="311150"/>
                </a:lnTo>
                <a:lnTo>
                  <a:pt x="787400" y="311150"/>
                </a:lnTo>
                <a:lnTo>
                  <a:pt x="787400" y="361950"/>
                </a:lnTo>
                <a:lnTo>
                  <a:pt x="793750" y="361950"/>
                </a:lnTo>
                <a:close/>
              </a:path>
              <a:path w="1346200" h="692150">
                <a:moveTo>
                  <a:pt x="781050" y="311150"/>
                </a:moveTo>
                <a:lnTo>
                  <a:pt x="774700" y="304800"/>
                </a:lnTo>
                <a:lnTo>
                  <a:pt x="762000" y="304800"/>
                </a:lnTo>
                <a:lnTo>
                  <a:pt x="762000" y="355600"/>
                </a:lnTo>
                <a:lnTo>
                  <a:pt x="768350" y="355600"/>
                </a:lnTo>
                <a:lnTo>
                  <a:pt x="768350" y="361950"/>
                </a:lnTo>
                <a:lnTo>
                  <a:pt x="781050" y="361950"/>
                </a:lnTo>
                <a:lnTo>
                  <a:pt x="781050" y="311150"/>
                </a:lnTo>
                <a:close/>
              </a:path>
              <a:path w="1346200" h="692150">
                <a:moveTo>
                  <a:pt x="749300" y="298450"/>
                </a:moveTo>
                <a:lnTo>
                  <a:pt x="742950" y="298450"/>
                </a:lnTo>
                <a:lnTo>
                  <a:pt x="742950" y="304800"/>
                </a:lnTo>
                <a:lnTo>
                  <a:pt x="749300" y="355600"/>
                </a:lnTo>
                <a:lnTo>
                  <a:pt x="755650" y="355600"/>
                </a:lnTo>
                <a:lnTo>
                  <a:pt x="755650" y="304800"/>
                </a:lnTo>
                <a:lnTo>
                  <a:pt x="749300" y="304800"/>
                </a:lnTo>
                <a:lnTo>
                  <a:pt x="749300" y="298450"/>
                </a:lnTo>
                <a:close/>
              </a:path>
              <a:path w="1346200" h="692150">
                <a:moveTo>
                  <a:pt x="692150" y="336550"/>
                </a:moveTo>
                <a:lnTo>
                  <a:pt x="692150" y="349250"/>
                </a:lnTo>
                <a:lnTo>
                  <a:pt x="704850" y="349250"/>
                </a:lnTo>
                <a:lnTo>
                  <a:pt x="711200" y="342900"/>
                </a:lnTo>
                <a:lnTo>
                  <a:pt x="711200" y="317500"/>
                </a:lnTo>
                <a:lnTo>
                  <a:pt x="717550" y="323850"/>
                </a:lnTo>
                <a:lnTo>
                  <a:pt x="717550" y="355600"/>
                </a:lnTo>
                <a:lnTo>
                  <a:pt x="730250" y="355600"/>
                </a:lnTo>
                <a:lnTo>
                  <a:pt x="730250" y="349250"/>
                </a:lnTo>
                <a:lnTo>
                  <a:pt x="736600" y="342900"/>
                </a:lnTo>
                <a:lnTo>
                  <a:pt x="736600" y="336550"/>
                </a:lnTo>
                <a:lnTo>
                  <a:pt x="736600" y="349250"/>
                </a:lnTo>
                <a:lnTo>
                  <a:pt x="742950" y="349250"/>
                </a:lnTo>
                <a:lnTo>
                  <a:pt x="742950" y="355600"/>
                </a:lnTo>
                <a:lnTo>
                  <a:pt x="749300" y="355600"/>
                </a:lnTo>
                <a:lnTo>
                  <a:pt x="742950" y="304800"/>
                </a:lnTo>
                <a:lnTo>
                  <a:pt x="736600" y="304800"/>
                </a:lnTo>
                <a:lnTo>
                  <a:pt x="736600" y="330200"/>
                </a:lnTo>
                <a:lnTo>
                  <a:pt x="730250" y="330200"/>
                </a:lnTo>
                <a:lnTo>
                  <a:pt x="730250" y="298450"/>
                </a:lnTo>
                <a:lnTo>
                  <a:pt x="717550" y="298450"/>
                </a:lnTo>
                <a:lnTo>
                  <a:pt x="711200" y="304800"/>
                </a:lnTo>
                <a:lnTo>
                  <a:pt x="711200" y="311150"/>
                </a:lnTo>
                <a:lnTo>
                  <a:pt x="704850" y="304800"/>
                </a:lnTo>
                <a:lnTo>
                  <a:pt x="704850" y="292100"/>
                </a:lnTo>
                <a:lnTo>
                  <a:pt x="692150" y="292100"/>
                </a:lnTo>
                <a:lnTo>
                  <a:pt x="692150" y="298450"/>
                </a:lnTo>
                <a:lnTo>
                  <a:pt x="685800" y="298450"/>
                </a:lnTo>
                <a:lnTo>
                  <a:pt x="685800" y="330200"/>
                </a:lnTo>
                <a:lnTo>
                  <a:pt x="692150" y="336550"/>
                </a:lnTo>
                <a:close/>
              </a:path>
              <a:path w="1346200" h="692150">
                <a:moveTo>
                  <a:pt x="666750" y="292100"/>
                </a:moveTo>
                <a:lnTo>
                  <a:pt x="660400" y="292100"/>
                </a:lnTo>
                <a:lnTo>
                  <a:pt x="660400" y="336550"/>
                </a:lnTo>
                <a:lnTo>
                  <a:pt x="666750" y="342900"/>
                </a:lnTo>
                <a:lnTo>
                  <a:pt x="673100" y="349250"/>
                </a:lnTo>
                <a:lnTo>
                  <a:pt x="679450" y="342900"/>
                </a:lnTo>
                <a:lnTo>
                  <a:pt x="685800" y="336550"/>
                </a:lnTo>
                <a:lnTo>
                  <a:pt x="685800" y="330200"/>
                </a:lnTo>
                <a:lnTo>
                  <a:pt x="679450" y="323850"/>
                </a:lnTo>
                <a:lnTo>
                  <a:pt x="679450" y="285750"/>
                </a:lnTo>
                <a:lnTo>
                  <a:pt x="666750" y="285750"/>
                </a:lnTo>
                <a:lnTo>
                  <a:pt x="666750" y="292100"/>
                </a:lnTo>
                <a:close/>
              </a:path>
              <a:path w="1346200" h="692150">
                <a:moveTo>
                  <a:pt x="654050" y="285750"/>
                </a:moveTo>
                <a:lnTo>
                  <a:pt x="647700" y="279400"/>
                </a:lnTo>
                <a:lnTo>
                  <a:pt x="635000" y="279400"/>
                </a:lnTo>
                <a:lnTo>
                  <a:pt x="635000" y="336550"/>
                </a:lnTo>
                <a:lnTo>
                  <a:pt x="641350" y="336550"/>
                </a:lnTo>
                <a:lnTo>
                  <a:pt x="641350" y="342900"/>
                </a:lnTo>
                <a:lnTo>
                  <a:pt x="654050" y="342900"/>
                </a:lnTo>
                <a:lnTo>
                  <a:pt x="654050" y="285750"/>
                </a:lnTo>
                <a:close/>
              </a:path>
              <a:path w="1346200" h="692150">
                <a:moveTo>
                  <a:pt x="584200" y="330200"/>
                </a:moveTo>
                <a:lnTo>
                  <a:pt x="590550" y="336550"/>
                </a:lnTo>
                <a:lnTo>
                  <a:pt x="590550" y="330200"/>
                </a:lnTo>
                <a:lnTo>
                  <a:pt x="596900" y="330200"/>
                </a:lnTo>
                <a:lnTo>
                  <a:pt x="596900" y="273050"/>
                </a:lnTo>
                <a:lnTo>
                  <a:pt x="590550" y="266700"/>
                </a:lnTo>
                <a:lnTo>
                  <a:pt x="584200" y="266700"/>
                </a:lnTo>
                <a:lnTo>
                  <a:pt x="577850" y="273050"/>
                </a:lnTo>
                <a:lnTo>
                  <a:pt x="577850" y="330200"/>
                </a:lnTo>
                <a:lnTo>
                  <a:pt x="584200" y="330200"/>
                </a:lnTo>
                <a:close/>
              </a:path>
              <a:path w="1346200" h="692150">
                <a:moveTo>
                  <a:pt x="571500" y="292100"/>
                </a:moveTo>
                <a:lnTo>
                  <a:pt x="565150" y="285750"/>
                </a:lnTo>
                <a:lnTo>
                  <a:pt x="565150" y="266700"/>
                </a:lnTo>
                <a:lnTo>
                  <a:pt x="558800" y="260350"/>
                </a:lnTo>
                <a:lnTo>
                  <a:pt x="552450" y="260350"/>
                </a:lnTo>
                <a:lnTo>
                  <a:pt x="546100" y="266700"/>
                </a:lnTo>
                <a:lnTo>
                  <a:pt x="546100" y="323850"/>
                </a:lnTo>
                <a:lnTo>
                  <a:pt x="552450" y="323850"/>
                </a:lnTo>
                <a:lnTo>
                  <a:pt x="552450" y="330200"/>
                </a:lnTo>
                <a:lnTo>
                  <a:pt x="565150" y="330200"/>
                </a:lnTo>
                <a:lnTo>
                  <a:pt x="565150" y="323850"/>
                </a:lnTo>
                <a:lnTo>
                  <a:pt x="571500" y="317500"/>
                </a:lnTo>
                <a:lnTo>
                  <a:pt x="571500" y="292100"/>
                </a:lnTo>
                <a:close/>
              </a:path>
              <a:path w="1346200" h="692150">
                <a:moveTo>
                  <a:pt x="539750" y="279400"/>
                </a:moveTo>
                <a:lnTo>
                  <a:pt x="533400" y="266700"/>
                </a:lnTo>
                <a:lnTo>
                  <a:pt x="533400" y="260350"/>
                </a:lnTo>
                <a:lnTo>
                  <a:pt x="527050" y="254000"/>
                </a:lnTo>
                <a:lnTo>
                  <a:pt x="520700" y="254000"/>
                </a:lnTo>
                <a:lnTo>
                  <a:pt x="514350" y="260350"/>
                </a:lnTo>
                <a:lnTo>
                  <a:pt x="514350" y="317500"/>
                </a:lnTo>
                <a:lnTo>
                  <a:pt x="520700" y="317500"/>
                </a:lnTo>
                <a:lnTo>
                  <a:pt x="520700" y="323850"/>
                </a:lnTo>
                <a:lnTo>
                  <a:pt x="533400" y="323850"/>
                </a:lnTo>
                <a:lnTo>
                  <a:pt x="533400" y="317500"/>
                </a:lnTo>
                <a:lnTo>
                  <a:pt x="539750" y="311150"/>
                </a:lnTo>
                <a:lnTo>
                  <a:pt x="539750" y="279400"/>
                </a:lnTo>
                <a:close/>
              </a:path>
              <a:path w="1346200" h="692150">
                <a:moveTo>
                  <a:pt x="488950" y="317500"/>
                </a:moveTo>
                <a:lnTo>
                  <a:pt x="501650" y="317500"/>
                </a:lnTo>
                <a:lnTo>
                  <a:pt x="501650" y="254000"/>
                </a:lnTo>
                <a:lnTo>
                  <a:pt x="495300" y="254000"/>
                </a:lnTo>
                <a:lnTo>
                  <a:pt x="495300" y="247650"/>
                </a:lnTo>
                <a:lnTo>
                  <a:pt x="482600" y="247650"/>
                </a:lnTo>
                <a:lnTo>
                  <a:pt x="482600" y="317500"/>
                </a:lnTo>
                <a:lnTo>
                  <a:pt x="488950" y="317500"/>
                </a:lnTo>
                <a:close/>
              </a:path>
              <a:path w="1346200" h="692150">
                <a:moveTo>
                  <a:pt x="450850" y="247650"/>
                </a:moveTo>
                <a:lnTo>
                  <a:pt x="444500" y="247650"/>
                </a:lnTo>
                <a:lnTo>
                  <a:pt x="444500" y="304800"/>
                </a:lnTo>
                <a:lnTo>
                  <a:pt x="450850" y="311150"/>
                </a:lnTo>
                <a:lnTo>
                  <a:pt x="469900" y="311150"/>
                </a:lnTo>
                <a:lnTo>
                  <a:pt x="469900" y="247650"/>
                </a:lnTo>
                <a:lnTo>
                  <a:pt x="463550" y="247650"/>
                </a:lnTo>
                <a:lnTo>
                  <a:pt x="463550" y="241300"/>
                </a:lnTo>
                <a:lnTo>
                  <a:pt x="450850" y="241300"/>
                </a:lnTo>
                <a:lnTo>
                  <a:pt x="450850" y="247650"/>
                </a:lnTo>
                <a:close/>
              </a:path>
              <a:path w="1346200" h="692150">
                <a:moveTo>
                  <a:pt x="412750" y="241300"/>
                </a:moveTo>
                <a:lnTo>
                  <a:pt x="406400" y="241300"/>
                </a:lnTo>
                <a:lnTo>
                  <a:pt x="406400" y="298450"/>
                </a:lnTo>
                <a:lnTo>
                  <a:pt x="412750" y="304800"/>
                </a:lnTo>
                <a:lnTo>
                  <a:pt x="431800" y="304800"/>
                </a:lnTo>
                <a:lnTo>
                  <a:pt x="431800" y="241300"/>
                </a:lnTo>
                <a:lnTo>
                  <a:pt x="425450" y="241300"/>
                </a:lnTo>
                <a:lnTo>
                  <a:pt x="425450" y="234950"/>
                </a:lnTo>
                <a:lnTo>
                  <a:pt x="412750" y="234950"/>
                </a:lnTo>
                <a:lnTo>
                  <a:pt x="412750" y="241300"/>
                </a:lnTo>
                <a:close/>
              </a:path>
              <a:path w="1346200" h="692150">
                <a:moveTo>
                  <a:pt x="374650" y="298450"/>
                </a:moveTo>
                <a:lnTo>
                  <a:pt x="393700" y="298450"/>
                </a:lnTo>
                <a:lnTo>
                  <a:pt x="393700" y="234950"/>
                </a:lnTo>
                <a:lnTo>
                  <a:pt x="387350" y="228600"/>
                </a:lnTo>
                <a:lnTo>
                  <a:pt x="374650" y="228600"/>
                </a:lnTo>
                <a:lnTo>
                  <a:pt x="368300" y="234950"/>
                </a:lnTo>
                <a:lnTo>
                  <a:pt x="368300" y="298450"/>
                </a:lnTo>
                <a:lnTo>
                  <a:pt x="374650" y="298450"/>
                </a:lnTo>
                <a:close/>
              </a:path>
              <a:path w="1346200" h="692150">
                <a:moveTo>
                  <a:pt x="342900" y="215900"/>
                </a:moveTo>
                <a:lnTo>
                  <a:pt x="336550" y="215900"/>
                </a:lnTo>
                <a:lnTo>
                  <a:pt x="336550" y="222250"/>
                </a:lnTo>
                <a:lnTo>
                  <a:pt x="330200" y="222250"/>
                </a:lnTo>
                <a:lnTo>
                  <a:pt x="330200" y="228600"/>
                </a:lnTo>
                <a:lnTo>
                  <a:pt x="323850" y="234950"/>
                </a:lnTo>
                <a:lnTo>
                  <a:pt x="330200" y="241300"/>
                </a:lnTo>
                <a:lnTo>
                  <a:pt x="330200" y="247650"/>
                </a:lnTo>
                <a:lnTo>
                  <a:pt x="323850" y="254000"/>
                </a:lnTo>
                <a:lnTo>
                  <a:pt x="323850" y="273050"/>
                </a:lnTo>
                <a:lnTo>
                  <a:pt x="330200" y="279400"/>
                </a:lnTo>
                <a:lnTo>
                  <a:pt x="330200" y="292100"/>
                </a:lnTo>
                <a:lnTo>
                  <a:pt x="349250" y="292100"/>
                </a:lnTo>
                <a:lnTo>
                  <a:pt x="355600" y="285750"/>
                </a:lnTo>
                <a:lnTo>
                  <a:pt x="355600" y="228600"/>
                </a:lnTo>
                <a:lnTo>
                  <a:pt x="349250" y="222250"/>
                </a:lnTo>
                <a:lnTo>
                  <a:pt x="342900" y="222250"/>
                </a:lnTo>
                <a:lnTo>
                  <a:pt x="342900" y="215900"/>
                </a:lnTo>
                <a:close/>
              </a:path>
              <a:path w="1346200" h="692150">
                <a:moveTo>
                  <a:pt x="1327150" y="368300"/>
                </a:moveTo>
                <a:lnTo>
                  <a:pt x="1320800" y="361950"/>
                </a:lnTo>
                <a:lnTo>
                  <a:pt x="1320800" y="393700"/>
                </a:lnTo>
                <a:lnTo>
                  <a:pt x="1327150" y="393700"/>
                </a:lnTo>
                <a:lnTo>
                  <a:pt x="1327150" y="374650"/>
                </a:lnTo>
                <a:lnTo>
                  <a:pt x="1333500" y="381000"/>
                </a:lnTo>
                <a:lnTo>
                  <a:pt x="1333500" y="368300"/>
                </a:lnTo>
                <a:lnTo>
                  <a:pt x="1327150" y="368300"/>
                </a:lnTo>
                <a:close/>
              </a:path>
              <a:path w="1346200" h="692150">
                <a:moveTo>
                  <a:pt x="1333500" y="469900"/>
                </a:moveTo>
                <a:lnTo>
                  <a:pt x="1327150" y="469900"/>
                </a:lnTo>
                <a:lnTo>
                  <a:pt x="1327150" y="476250"/>
                </a:lnTo>
                <a:lnTo>
                  <a:pt x="1333500" y="501650"/>
                </a:lnTo>
                <a:lnTo>
                  <a:pt x="1333500" y="469900"/>
                </a:lnTo>
                <a:close/>
              </a:path>
              <a:path w="1346200" h="692150">
                <a:moveTo>
                  <a:pt x="1333500" y="387350"/>
                </a:moveTo>
                <a:lnTo>
                  <a:pt x="1333500" y="393700"/>
                </a:lnTo>
                <a:lnTo>
                  <a:pt x="1339850" y="393700"/>
                </a:lnTo>
                <a:lnTo>
                  <a:pt x="1339850" y="387350"/>
                </a:lnTo>
                <a:lnTo>
                  <a:pt x="1333500" y="387350"/>
                </a:lnTo>
                <a:close/>
              </a:path>
              <a:path w="1346200" h="692150">
                <a:moveTo>
                  <a:pt x="1301750" y="330200"/>
                </a:moveTo>
                <a:lnTo>
                  <a:pt x="1308100" y="330200"/>
                </a:lnTo>
                <a:lnTo>
                  <a:pt x="1301750" y="317500"/>
                </a:lnTo>
                <a:lnTo>
                  <a:pt x="1308100" y="330200"/>
                </a:lnTo>
                <a:lnTo>
                  <a:pt x="1308100" y="311150"/>
                </a:lnTo>
                <a:lnTo>
                  <a:pt x="1301750" y="311150"/>
                </a:lnTo>
                <a:lnTo>
                  <a:pt x="1301750" y="330200"/>
                </a:lnTo>
                <a:close/>
              </a:path>
              <a:path w="1346200" h="692150">
                <a:moveTo>
                  <a:pt x="1314450" y="361950"/>
                </a:moveTo>
                <a:lnTo>
                  <a:pt x="1308100" y="361950"/>
                </a:lnTo>
                <a:lnTo>
                  <a:pt x="1308100" y="387350"/>
                </a:lnTo>
                <a:lnTo>
                  <a:pt x="1314450" y="393700"/>
                </a:lnTo>
                <a:lnTo>
                  <a:pt x="1314450" y="361950"/>
                </a:lnTo>
                <a:close/>
              </a:path>
              <a:path w="1346200" h="692150">
                <a:moveTo>
                  <a:pt x="1295400" y="361950"/>
                </a:moveTo>
                <a:lnTo>
                  <a:pt x="1289050" y="361950"/>
                </a:lnTo>
                <a:lnTo>
                  <a:pt x="1289050" y="387350"/>
                </a:lnTo>
                <a:lnTo>
                  <a:pt x="1295400" y="387350"/>
                </a:lnTo>
                <a:lnTo>
                  <a:pt x="1295400" y="368300"/>
                </a:lnTo>
                <a:lnTo>
                  <a:pt x="1301750" y="381000"/>
                </a:lnTo>
                <a:lnTo>
                  <a:pt x="1301750" y="355600"/>
                </a:lnTo>
                <a:lnTo>
                  <a:pt x="1295400" y="355600"/>
                </a:lnTo>
                <a:lnTo>
                  <a:pt x="1295400" y="361950"/>
                </a:lnTo>
                <a:close/>
              </a:path>
              <a:path w="1346200" h="692150">
                <a:moveTo>
                  <a:pt x="1301750" y="584200"/>
                </a:moveTo>
                <a:lnTo>
                  <a:pt x="1295400" y="577850"/>
                </a:lnTo>
                <a:lnTo>
                  <a:pt x="1295400" y="622300"/>
                </a:lnTo>
                <a:lnTo>
                  <a:pt x="1295400" y="615950"/>
                </a:lnTo>
                <a:lnTo>
                  <a:pt x="1301750" y="622300"/>
                </a:lnTo>
                <a:lnTo>
                  <a:pt x="1301750" y="584200"/>
                </a:lnTo>
                <a:close/>
              </a:path>
            </a:pathLst>
          </a:custGeom>
          <a:solidFill>
            <a:srgbClr val="33CBCC"/>
          </a:solidFill>
        </p:spPr>
        <p:txBody>
          <a:bodyPr wrap="square" lIns="0" tIns="0" rIns="0" bIns="0" rtlCol="0">
            <a:noAutofit/>
          </a:bodyPr>
          <a:lstStyle/>
          <a:p>
            <a:endParaRPr/>
          </a:p>
        </p:txBody>
      </p:sp>
      <p:sp>
        <p:nvSpPr>
          <p:cNvPr id="8" name="object 8"/>
          <p:cNvSpPr/>
          <p:nvPr/>
        </p:nvSpPr>
        <p:spPr>
          <a:xfrm>
            <a:off x="20193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9" name="object 9"/>
          <p:cNvSpPr/>
          <p:nvPr/>
        </p:nvSpPr>
        <p:spPr>
          <a:xfrm>
            <a:off x="19558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0" name="object 10"/>
          <p:cNvSpPr/>
          <p:nvPr/>
        </p:nvSpPr>
        <p:spPr>
          <a:xfrm>
            <a:off x="193040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1" name="object 11"/>
          <p:cNvSpPr/>
          <p:nvPr/>
        </p:nvSpPr>
        <p:spPr>
          <a:xfrm>
            <a:off x="1909445" y="1270000"/>
            <a:ext cx="0" cy="6350"/>
          </a:xfrm>
          <a:custGeom>
            <a:avLst/>
            <a:gdLst/>
            <a:ahLst/>
            <a:cxnLst/>
            <a:rect l="l" t="t" r="r" b="b"/>
            <a:pathLst>
              <a:path h="6350">
                <a:moveTo>
                  <a:pt x="0" y="0"/>
                </a:moveTo>
                <a:lnTo>
                  <a:pt x="0" y="6350"/>
                </a:lnTo>
              </a:path>
            </a:pathLst>
          </a:custGeom>
          <a:ln w="7620">
            <a:solidFill>
              <a:srgbClr val="33CBCC"/>
            </a:solidFill>
          </a:ln>
        </p:spPr>
        <p:txBody>
          <a:bodyPr wrap="square" lIns="0" tIns="0" rIns="0" bIns="0" rtlCol="0">
            <a:noAutofit/>
          </a:bodyPr>
          <a:lstStyle/>
          <a:p>
            <a:endParaRPr/>
          </a:p>
        </p:txBody>
      </p:sp>
      <p:sp>
        <p:nvSpPr>
          <p:cNvPr id="12" name="object 12"/>
          <p:cNvSpPr/>
          <p:nvPr/>
        </p:nvSpPr>
        <p:spPr>
          <a:xfrm>
            <a:off x="1885950" y="127317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3" name="object 13"/>
          <p:cNvSpPr/>
          <p:nvPr/>
        </p:nvSpPr>
        <p:spPr>
          <a:xfrm>
            <a:off x="1987550" y="1314450"/>
            <a:ext cx="31750" cy="0"/>
          </a:xfrm>
          <a:custGeom>
            <a:avLst/>
            <a:gdLst/>
            <a:ahLst/>
            <a:cxnLst/>
            <a:rect l="l" t="t" r="r" b="b"/>
            <a:pathLst>
              <a:path w="31750">
                <a:moveTo>
                  <a:pt x="0" y="0"/>
                </a:moveTo>
                <a:lnTo>
                  <a:pt x="31750" y="0"/>
                </a:lnTo>
              </a:path>
            </a:pathLst>
          </a:custGeom>
          <a:ln w="39370">
            <a:solidFill>
              <a:srgbClr val="33CBCC"/>
            </a:solidFill>
          </a:ln>
        </p:spPr>
        <p:txBody>
          <a:bodyPr wrap="square" lIns="0" tIns="0" rIns="0" bIns="0" rtlCol="0">
            <a:noAutofit/>
          </a:bodyPr>
          <a:lstStyle/>
          <a:p>
            <a:endParaRPr/>
          </a:p>
        </p:txBody>
      </p:sp>
      <p:sp>
        <p:nvSpPr>
          <p:cNvPr id="14" name="object 14"/>
          <p:cNvSpPr/>
          <p:nvPr/>
        </p:nvSpPr>
        <p:spPr>
          <a:xfrm>
            <a:off x="2000250" y="1355725"/>
            <a:ext cx="6350" cy="0"/>
          </a:xfrm>
          <a:custGeom>
            <a:avLst/>
            <a:gdLst/>
            <a:ahLst/>
            <a:cxnLst/>
            <a:rect l="l" t="t" r="r" b="b"/>
            <a:pathLst>
              <a:path w="6350">
                <a:moveTo>
                  <a:pt x="0" y="0"/>
                </a:moveTo>
                <a:lnTo>
                  <a:pt x="6350" y="0"/>
                </a:lnTo>
              </a:path>
            </a:pathLst>
          </a:custGeom>
          <a:ln w="7620">
            <a:solidFill>
              <a:srgbClr val="33CBCC"/>
            </a:solidFill>
          </a:ln>
        </p:spPr>
        <p:txBody>
          <a:bodyPr wrap="square" lIns="0" tIns="0" rIns="0" bIns="0" rtlCol="0">
            <a:noAutofit/>
          </a:bodyPr>
          <a:lstStyle/>
          <a:p>
            <a:endParaRPr/>
          </a:p>
        </p:txBody>
      </p:sp>
      <p:sp>
        <p:nvSpPr>
          <p:cNvPr id="15" name="object 15"/>
          <p:cNvSpPr/>
          <p:nvPr/>
        </p:nvSpPr>
        <p:spPr>
          <a:xfrm>
            <a:off x="1409700" y="1323975"/>
            <a:ext cx="88900" cy="0"/>
          </a:xfrm>
          <a:custGeom>
            <a:avLst/>
            <a:gdLst/>
            <a:ahLst/>
            <a:cxnLst/>
            <a:rect l="l" t="t" r="r" b="b"/>
            <a:pathLst>
              <a:path w="88900">
                <a:moveTo>
                  <a:pt x="0" y="0"/>
                </a:moveTo>
                <a:lnTo>
                  <a:pt x="88900" y="0"/>
                </a:lnTo>
              </a:path>
            </a:pathLst>
          </a:custGeom>
          <a:ln w="58419">
            <a:solidFill>
              <a:srgbClr val="33CBCC"/>
            </a:solidFill>
          </a:ln>
        </p:spPr>
        <p:txBody>
          <a:bodyPr wrap="square" lIns="0" tIns="0" rIns="0" bIns="0" rtlCol="0">
            <a:noAutofit/>
          </a:bodyPr>
          <a:lstStyle/>
          <a:p>
            <a:endParaRPr/>
          </a:p>
        </p:txBody>
      </p:sp>
      <p:sp>
        <p:nvSpPr>
          <p:cNvPr id="16" name="object 16"/>
          <p:cNvSpPr/>
          <p:nvPr/>
        </p:nvSpPr>
        <p:spPr>
          <a:xfrm>
            <a:off x="1263650" y="1323975"/>
            <a:ext cx="107950" cy="0"/>
          </a:xfrm>
          <a:custGeom>
            <a:avLst/>
            <a:gdLst/>
            <a:ahLst/>
            <a:cxnLst/>
            <a:rect l="l" t="t" r="r" b="b"/>
            <a:pathLst>
              <a:path w="107950">
                <a:moveTo>
                  <a:pt x="0" y="0"/>
                </a:moveTo>
                <a:lnTo>
                  <a:pt x="107950" y="0"/>
                </a:lnTo>
              </a:path>
            </a:pathLst>
          </a:custGeom>
          <a:ln w="58419">
            <a:solidFill>
              <a:srgbClr val="33CBCC"/>
            </a:solidFill>
          </a:ln>
        </p:spPr>
        <p:txBody>
          <a:bodyPr wrap="square" lIns="0" tIns="0" rIns="0" bIns="0" rtlCol="0">
            <a:noAutofit/>
          </a:bodyPr>
          <a:lstStyle/>
          <a:p>
            <a:endParaRPr/>
          </a:p>
        </p:txBody>
      </p:sp>
      <p:sp>
        <p:nvSpPr>
          <p:cNvPr id="17" name="object 17"/>
          <p:cNvSpPr/>
          <p:nvPr/>
        </p:nvSpPr>
        <p:spPr>
          <a:xfrm>
            <a:off x="755650" y="349250"/>
            <a:ext cx="9163050" cy="6858000"/>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7359650" y="4660900"/>
            <a:ext cx="2559050" cy="255905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863853" y="1351853"/>
            <a:ext cx="4186631" cy="381000"/>
          </a:xfrm>
          <a:prstGeom prst="rect">
            <a:avLst/>
          </a:prstGeom>
        </p:spPr>
        <p:txBody>
          <a:bodyPr wrap="square" lIns="0" tIns="0" rIns="0" bIns="0" rtlCol="0">
            <a:noAutofit/>
          </a:bodyPr>
          <a:lstStyle/>
          <a:p>
            <a:pPr marL="12700">
              <a:lnSpc>
                <a:spcPts val="2960"/>
              </a:lnSpc>
              <a:spcBef>
                <a:spcPts val="148"/>
              </a:spcBef>
            </a:pPr>
            <a:r>
              <a:rPr sz="2800" spc="29" dirty="0" smtClean="0">
                <a:solidFill>
                  <a:srgbClr val="FE0000"/>
                </a:solidFill>
                <a:latin typeface="Times New Roman"/>
                <a:cs typeface="Times New Roman"/>
              </a:rPr>
              <a:t>D</a:t>
            </a:r>
            <a:r>
              <a:rPr sz="2800" spc="0" dirty="0" smtClean="0">
                <a:solidFill>
                  <a:srgbClr val="FE0000"/>
                </a:solidFill>
                <a:latin typeface="Times New Roman"/>
                <a:cs typeface="Times New Roman"/>
              </a:rPr>
              <a:t>Ự</a:t>
            </a:r>
            <a:r>
              <a:rPr sz="2800" spc="45" dirty="0" smtClean="0">
                <a:solidFill>
                  <a:srgbClr val="FE0000"/>
                </a:solidFill>
                <a:latin typeface="Times New Roman"/>
                <a:cs typeface="Times New Roman"/>
              </a:rPr>
              <a:t> </a:t>
            </a:r>
            <a:r>
              <a:rPr sz="2800" spc="39" dirty="0" smtClean="0">
                <a:solidFill>
                  <a:srgbClr val="FE0000"/>
                </a:solidFill>
                <a:latin typeface="Times New Roman"/>
                <a:cs typeface="Times New Roman"/>
              </a:rPr>
              <a:t>P</a:t>
            </a:r>
            <a:r>
              <a:rPr sz="2800" spc="-29" dirty="0" smtClean="0">
                <a:solidFill>
                  <a:srgbClr val="FE0000"/>
                </a:solidFill>
                <a:latin typeface="Times New Roman"/>
                <a:cs typeface="Times New Roman"/>
              </a:rPr>
              <a:t>HÒ</a:t>
            </a:r>
            <a:r>
              <a:rPr sz="2800" spc="0" dirty="0" smtClean="0">
                <a:solidFill>
                  <a:srgbClr val="FE0000"/>
                </a:solidFill>
                <a:latin typeface="Times New Roman"/>
                <a:cs typeface="Times New Roman"/>
              </a:rPr>
              <a:t>NG</a:t>
            </a:r>
            <a:r>
              <a:rPr sz="2800" spc="544" dirty="0" smtClean="0">
                <a:solidFill>
                  <a:srgbClr val="FE0000"/>
                </a:solidFill>
                <a:latin typeface="Times New Roman"/>
                <a:cs typeface="Times New Roman"/>
              </a:rPr>
              <a:t> </a:t>
            </a:r>
            <a:r>
              <a:rPr sz="2800" spc="0" dirty="0" smtClean="0">
                <a:solidFill>
                  <a:srgbClr val="FE0000"/>
                </a:solidFill>
                <a:latin typeface="Times New Roman"/>
                <a:cs typeface="Times New Roman"/>
              </a:rPr>
              <a:t>LÂY</a:t>
            </a:r>
            <a:r>
              <a:rPr sz="2800" spc="114" dirty="0" smtClean="0">
                <a:solidFill>
                  <a:srgbClr val="FE0000"/>
                </a:solidFill>
                <a:latin typeface="Times New Roman"/>
                <a:cs typeface="Times New Roman"/>
              </a:rPr>
              <a:t> </a:t>
            </a:r>
            <a:r>
              <a:rPr sz="2800" spc="-29" dirty="0" smtClean="0">
                <a:solidFill>
                  <a:srgbClr val="FE0000"/>
                </a:solidFill>
                <a:latin typeface="Times New Roman"/>
                <a:cs typeface="Times New Roman"/>
              </a:rPr>
              <a:t>N</a:t>
            </a:r>
            <a:r>
              <a:rPr sz="2800" spc="0" dirty="0" smtClean="0">
                <a:solidFill>
                  <a:srgbClr val="FE0000"/>
                </a:solidFill>
                <a:latin typeface="Times New Roman"/>
                <a:cs typeface="Times New Roman"/>
              </a:rPr>
              <a:t>H</a:t>
            </a:r>
            <a:r>
              <a:rPr sz="2800" spc="34" dirty="0" smtClean="0">
                <a:solidFill>
                  <a:srgbClr val="FE0000"/>
                </a:solidFill>
                <a:latin typeface="Times New Roman"/>
                <a:cs typeface="Times New Roman"/>
              </a:rPr>
              <a:t>IỄ</a:t>
            </a:r>
            <a:r>
              <a:rPr sz="2800" spc="0" dirty="0" smtClean="0">
                <a:solidFill>
                  <a:srgbClr val="FE0000"/>
                </a:solidFill>
                <a:latin typeface="Times New Roman"/>
                <a:cs typeface="Times New Roman"/>
              </a:rPr>
              <a:t>M</a:t>
            </a:r>
            <a:endParaRPr sz="2800">
              <a:latin typeface="Times New Roman"/>
              <a:cs typeface="Times New Roman"/>
            </a:endParaRPr>
          </a:p>
        </p:txBody>
      </p:sp>
      <p:sp>
        <p:nvSpPr>
          <p:cNvPr id="3" name="object 3"/>
          <p:cNvSpPr txBox="1"/>
          <p:nvPr/>
        </p:nvSpPr>
        <p:spPr>
          <a:xfrm>
            <a:off x="940307" y="1777150"/>
            <a:ext cx="4010913" cy="806297"/>
          </a:xfrm>
          <a:prstGeom prst="rect">
            <a:avLst/>
          </a:prstGeom>
        </p:spPr>
        <p:txBody>
          <a:bodyPr wrap="square" lIns="0" tIns="0" rIns="0" bIns="0" rtlCol="0">
            <a:noAutofit/>
          </a:bodyPr>
          <a:lstStyle/>
          <a:p>
            <a:pPr algn="ctr">
              <a:lnSpc>
                <a:spcPts val="2960"/>
              </a:lnSpc>
              <a:spcBef>
                <a:spcPts val="148"/>
              </a:spcBef>
            </a:pPr>
            <a:r>
              <a:rPr sz="2800" spc="0" dirty="0" smtClean="0">
                <a:solidFill>
                  <a:srgbClr val="FE0000"/>
                </a:solidFill>
                <a:latin typeface="Times New Roman"/>
                <a:cs typeface="Times New Roman"/>
              </a:rPr>
              <a:t>T</a:t>
            </a:r>
            <a:r>
              <a:rPr sz="2800" spc="-39" dirty="0" smtClean="0">
                <a:solidFill>
                  <a:srgbClr val="FE0000"/>
                </a:solidFill>
                <a:latin typeface="Times New Roman"/>
                <a:cs typeface="Times New Roman"/>
              </a:rPr>
              <a:t>R</a:t>
            </a:r>
            <a:r>
              <a:rPr sz="2800" spc="0" dirty="0" smtClean="0">
                <a:solidFill>
                  <a:srgbClr val="FE0000"/>
                </a:solidFill>
                <a:latin typeface="Times New Roman"/>
                <a:cs typeface="Times New Roman"/>
              </a:rPr>
              <a:t>ONG</a:t>
            </a:r>
            <a:r>
              <a:rPr sz="2800" spc="559" dirty="0" smtClean="0">
                <a:solidFill>
                  <a:srgbClr val="FE0000"/>
                </a:solidFill>
                <a:latin typeface="Times New Roman"/>
                <a:cs typeface="Times New Roman"/>
              </a:rPr>
              <a:t> </a:t>
            </a:r>
            <a:r>
              <a:rPr sz="2800" spc="79" dirty="0" smtClean="0">
                <a:solidFill>
                  <a:srgbClr val="FE0000"/>
                </a:solidFill>
                <a:latin typeface="Times New Roman"/>
                <a:cs typeface="Times New Roman"/>
              </a:rPr>
              <a:t>B</a:t>
            </a:r>
            <a:r>
              <a:rPr sz="2800" spc="-14" dirty="0" smtClean="0">
                <a:solidFill>
                  <a:srgbClr val="FE0000"/>
                </a:solidFill>
                <a:latin typeface="Times New Roman"/>
                <a:cs typeface="Times New Roman"/>
              </a:rPr>
              <a:t>Ệ</a:t>
            </a:r>
            <a:r>
              <a:rPr sz="2800" spc="0" dirty="0" smtClean="0">
                <a:solidFill>
                  <a:srgbClr val="FE0000"/>
                </a:solidFill>
                <a:latin typeface="Times New Roman"/>
                <a:cs typeface="Times New Roman"/>
              </a:rPr>
              <a:t>NH</a:t>
            </a:r>
            <a:r>
              <a:rPr sz="2800" spc="275" dirty="0" smtClean="0">
                <a:solidFill>
                  <a:srgbClr val="FE0000"/>
                </a:solidFill>
                <a:latin typeface="Times New Roman"/>
                <a:cs typeface="Times New Roman"/>
              </a:rPr>
              <a:t> </a:t>
            </a:r>
            <a:r>
              <a:rPr sz="2800" spc="0" dirty="0" smtClean="0">
                <a:solidFill>
                  <a:srgbClr val="FE0000"/>
                </a:solidFill>
                <a:latin typeface="Times New Roman"/>
                <a:cs typeface="Times New Roman"/>
              </a:rPr>
              <a:t>V</a:t>
            </a:r>
            <a:r>
              <a:rPr sz="2800" spc="-9" dirty="0" smtClean="0">
                <a:solidFill>
                  <a:srgbClr val="FE0000"/>
                </a:solidFill>
                <a:latin typeface="Times New Roman"/>
                <a:cs typeface="Times New Roman"/>
              </a:rPr>
              <a:t>I</a:t>
            </a:r>
            <a:r>
              <a:rPr sz="2800" spc="-14" dirty="0" smtClean="0">
                <a:solidFill>
                  <a:srgbClr val="FE0000"/>
                </a:solidFill>
                <a:latin typeface="Times New Roman"/>
                <a:cs typeface="Times New Roman"/>
              </a:rPr>
              <a:t>Ệ</a:t>
            </a:r>
            <a:r>
              <a:rPr sz="2800" spc="0" dirty="0" smtClean="0">
                <a:solidFill>
                  <a:srgbClr val="FE0000"/>
                </a:solidFill>
                <a:latin typeface="Times New Roman"/>
                <a:cs typeface="Times New Roman"/>
              </a:rPr>
              <a:t>N</a:t>
            </a:r>
            <a:r>
              <a:rPr sz="2800" spc="281" dirty="0" smtClean="0">
                <a:solidFill>
                  <a:srgbClr val="FE0000"/>
                </a:solidFill>
                <a:latin typeface="Times New Roman"/>
                <a:cs typeface="Times New Roman"/>
              </a:rPr>
              <a:t> </a:t>
            </a:r>
            <a:r>
              <a:rPr sz="2800" spc="29" dirty="0" smtClean="0">
                <a:solidFill>
                  <a:srgbClr val="FE0000"/>
                </a:solidFill>
                <a:latin typeface="Times New Roman"/>
                <a:cs typeface="Times New Roman"/>
              </a:rPr>
              <a:t>L</a:t>
            </a:r>
            <a:r>
              <a:rPr sz="2800" spc="0" dirty="0" smtClean="0">
                <a:solidFill>
                  <a:srgbClr val="FE0000"/>
                </a:solidFill>
                <a:latin typeface="Times New Roman"/>
                <a:cs typeface="Times New Roman"/>
              </a:rPr>
              <a:t>À</a:t>
            </a:r>
            <a:endParaRPr sz="2800">
              <a:latin typeface="Times New Roman"/>
              <a:cs typeface="Times New Roman"/>
            </a:endParaRPr>
          </a:p>
          <a:p>
            <a:pPr marL="170332" marR="203707" algn="ctr">
              <a:lnSpc>
                <a:spcPct val="95825"/>
              </a:lnSpc>
            </a:pPr>
            <a:r>
              <a:rPr sz="2800" spc="-29" dirty="0" smtClean="0">
                <a:solidFill>
                  <a:srgbClr val="FE0000"/>
                </a:solidFill>
                <a:latin typeface="Times New Roman"/>
                <a:cs typeface="Times New Roman"/>
              </a:rPr>
              <a:t>Q</a:t>
            </a:r>
            <a:r>
              <a:rPr sz="2800" spc="29" dirty="0" smtClean="0">
                <a:solidFill>
                  <a:srgbClr val="FE0000"/>
                </a:solidFill>
                <a:latin typeface="Times New Roman"/>
                <a:cs typeface="Times New Roman"/>
              </a:rPr>
              <a:t>U</a:t>
            </a:r>
            <a:r>
              <a:rPr sz="2800" spc="0" dirty="0" smtClean="0">
                <a:solidFill>
                  <a:srgbClr val="FE0000"/>
                </a:solidFill>
                <a:latin typeface="Times New Roman"/>
                <a:cs typeface="Times New Roman"/>
              </a:rPr>
              <a:t>AN</a:t>
            </a:r>
            <a:r>
              <a:rPr sz="2800" spc="141" dirty="0" smtClean="0">
                <a:solidFill>
                  <a:srgbClr val="FE0000"/>
                </a:solidFill>
                <a:latin typeface="Times New Roman"/>
                <a:cs typeface="Times New Roman"/>
              </a:rPr>
              <a:t> </a:t>
            </a:r>
            <a:r>
              <a:rPr sz="2800" spc="0" dirty="0" smtClean="0">
                <a:solidFill>
                  <a:srgbClr val="FE0000"/>
                </a:solidFill>
                <a:latin typeface="Times New Roman"/>
                <a:cs typeface="Times New Roman"/>
              </a:rPr>
              <a:t>T</a:t>
            </a:r>
            <a:r>
              <a:rPr sz="2800" spc="-39" dirty="0" smtClean="0">
                <a:solidFill>
                  <a:srgbClr val="FE0000"/>
                </a:solidFill>
                <a:latin typeface="Times New Roman"/>
                <a:cs typeface="Times New Roman"/>
              </a:rPr>
              <a:t>R</a:t>
            </a:r>
            <a:r>
              <a:rPr sz="2800" spc="19" dirty="0" smtClean="0">
                <a:solidFill>
                  <a:srgbClr val="FE0000"/>
                </a:solidFill>
                <a:latin typeface="Times New Roman"/>
                <a:cs typeface="Times New Roman"/>
              </a:rPr>
              <a:t>Ọ</a:t>
            </a:r>
            <a:r>
              <a:rPr sz="2800" spc="0" dirty="0" smtClean="0">
                <a:solidFill>
                  <a:srgbClr val="FE0000"/>
                </a:solidFill>
                <a:latin typeface="Times New Roman"/>
                <a:cs typeface="Times New Roman"/>
              </a:rPr>
              <a:t>NG</a:t>
            </a:r>
            <a:r>
              <a:rPr sz="2800" spc="548" dirty="0" smtClean="0">
                <a:solidFill>
                  <a:srgbClr val="FE0000"/>
                </a:solidFill>
                <a:latin typeface="Times New Roman"/>
                <a:cs typeface="Times New Roman"/>
              </a:rPr>
              <a:t> </a:t>
            </a:r>
            <a:r>
              <a:rPr sz="2800" spc="0" dirty="0" smtClean="0">
                <a:solidFill>
                  <a:srgbClr val="FE0000"/>
                </a:solidFill>
                <a:latin typeface="Times New Roman"/>
                <a:cs typeface="Times New Roman"/>
              </a:rPr>
              <a:t>NH</a:t>
            </a:r>
            <a:r>
              <a:rPr sz="2800" spc="29" dirty="0" smtClean="0">
                <a:solidFill>
                  <a:srgbClr val="FE0000"/>
                </a:solidFill>
                <a:latin typeface="Times New Roman"/>
                <a:cs typeface="Times New Roman"/>
              </a:rPr>
              <a:t>Ấ</a:t>
            </a:r>
            <a:r>
              <a:rPr sz="2800" spc="0" dirty="0" smtClean="0">
                <a:solidFill>
                  <a:srgbClr val="FE0000"/>
                </a:solidFill>
                <a:latin typeface="Times New Roman"/>
                <a:cs typeface="Times New Roman"/>
              </a:rPr>
              <a:t>T</a:t>
            </a:r>
            <a:endParaRPr sz="2800">
              <a:latin typeface="Times New Roman"/>
              <a:cs typeface="Times New Roman"/>
            </a:endParaRPr>
          </a:p>
        </p:txBody>
      </p:sp>
      <p:sp>
        <p:nvSpPr>
          <p:cNvPr id="2" name="object 2"/>
          <p:cNvSpPr txBox="1"/>
          <p:nvPr/>
        </p:nvSpPr>
        <p:spPr>
          <a:xfrm>
            <a:off x="1885950" y="1133475"/>
            <a:ext cx="762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356447" y="167922"/>
            <a:ext cx="9891395" cy="1007533"/>
          </a:xfrm>
          <a:prstGeom prst="rect">
            <a:avLst/>
          </a:prstGeom>
        </p:spPr>
        <p:txBody>
          <a:bodyPr lIns="104278" tIns="52139" rIns="104278" bIns="52139"/>
          <a:lstStyle/>
          <a:p>
            <a:pPr>
              <a:defRPr/>
            </a:pPr>
            <a:r>
              <a:rPr lang="pt-BR" sz="2700" dirty="0">
                <a:latin typeface="Tahoma" pitchFamily="34" charset="0"/>
              </a:rPr>
              <a:t>PHẦN I. TÌNH HÌNH DỊCH </a:t>
            </a:r>
            <a:r>
              <a:rPr lang="pt-BR" sz="2700" dirty="0">
                <a:latin typeface="Tahoma" pitchFamily="34" charset="0"/>
              </a:rPr>
              <a:t>BỆNH</a:t>
            </a:r>
            <a:endParaRPr lang="en-US" sz="2700" dirty="0">
              <a:cs typeface="Arial" pitchFamily="34" charset="0"/>
            </a:endParaRPr>
          </a:p>
        </p:txBody>
      </p:sp>
      <p:sp>
        <p:nvSpPr>
          <p:cNvPr id="5123" name="Rectangle 1"/>
          <p:cNvSpPr>
            <a:spLocks noChangeArrowheads="1"/>
          </p:cNvSpPr>
          <p:nvPr/>
        </p:nvSpPr>
        <p:spPr bwMode="auto">
          <a:xfrm>
            <a:off x="401003" y="4385220"/>
            <a:ext cx="2837402" cy="3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278" tIns="52139" rIns="104278" bIns="52139">
            <a:spAutoFit/>
          </a:bodyPr>
          <a:lstStyle/>
          <a:p>
            <a:r>
              <a:rPr lang="en-US" altLang="en-US" b="1"/>
              <a:t>Nguồn và đường lây truyền</a:t>
            </a:r>
          </a:p>
        </p:txBody>
      </p:sp>
      <p:sp>
        <p:nvSpPr>
          <p:cNvPr id="6" name="Rectangle 1"/>
          <p:cNvSpPr>
            <a:spLocks noChangeArrowheads="1"/>
          </p:cNvSpPr>
          <p:nvPr/>
        </p:nvSpPr>
        <p:spPr bwMode="auto">
          <a:xfrm>
            <a:off x="4277360" y="1259417"/>
            <a:ext cx="6059593" cy="638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pPr>
              <a:lnSpc>
                <a:spcPct val="150000"/>
              </a:lnSpc>
              <a:defRPr/>
            </a:pPr>
            <a:r>
              <a:rPr lang="en-US" sz="1600" dirty="0"/>
              <a:t>MERS-</a:t>
            </a:r>
            <a:r>
              <a:rPr lang="en-US" sz="1600" dirty="0" err="1"/>
              <a:t>CoV</a:t>
            </a:r>
            <a:r>
              <a:rPr lang="en-US" sz="1600" dirty="0"/>
              <a:t> </a:t>
            </a:r>
            <a:r>
              <a:rPr lang="en-US" sz="1600" dirty="0" err="1"/>
              <a:t>là</a:t>
            </a:r>
            <a:r>
              <a:rPr lang="en-US" sz="1600" dirty="0"/>
              <a:t> </a:t>
            </a:r>
            <a:r>
              <a:rPr lang="en-US" sz="1600" dirty="0" err="1"/>
              <a:t>bệnh</a:t>
            </a:r>
            <a:r>
              <a:rPr lang="en-US" sz="1600" dirty="0"/>
              <a:t> </a:t>
            </a:r>
            <a:r>
              <a:rPr lang="en-US" sz="1600" dirty="0" err="1"/>
              <a:t>viêm</a:t>
            </a:r>
            <a:r>
              <a:rPr lang="en-US" sz="1600" dirty="0"/>
              <a:t> </a:t>
            </a:r>
            <a:r>
              <a:rPr lang="en-US" sz="1600" dirty="0" err="1"/>
              <a:t>đường</a:t>
            </a:r>
            <a:r>
              <a:rPr lang="en-US" sz="1600" dirty="0"/>
              <a:t> </a:t>
            </a:r>
            <a:r>
              <a:rPr lang="en-US" sz="1600" dirty="0" err="1"/>
              <a:t>hô</a:t>
            </a:r>
            <a:r>
              <a:rPr lang="en-US" sz="1600" dirty="0"/>
              <a:t> </a:t>
            </a:r>
            <a:r>
              <a:rPr lang="en-US" sz="1600" dirty="0" err="1"/>
              <a:t>hấp</a:t>
            </a:r>
            <a:r>
              <a:rPr lang="en-US" sz="1600" dirty="0"/>
              <a:t> do vi </a:t>
            </a:r>
            <a:r>
              <a:rPr lang="en-US" sz="1600" dirty="0" err="1"/>
              <a:t>rút</a:t>
            </a:r>
            <a:r>
              <a:rPr lang="en-US" sz="1600" dirty="0"/>
              <a:t> corona </a:t>
            </a:r>
            <a:r>
              <a:rPr lang="en-US" sz="1600" dirty="0" err="1"/>
              <a:t>mới</a:t>
            </a:r>
            <a:r>
              <a:rPr lang="en-US" sz="1600" dirty="0"/>
              <a:t> </a:t>
            </a:r>
            <a:r>
              <a:rPr lang="en-US" sz="1600" dirty="0" err="1"/>
              <a:t>lần</a:t>
            </a:r>
            <a:r>
              <a:rPr lang="en-US" sz="1600" dirty="0"/>
              <a:t> </a:t>
            </a:r>
            <a:r>
              <a:rPr lang="en-US" sz="1600" dirty="0" err="1"/>
              <a:t>đầu</a:t>
            </a:r>
            <a:r>
              <a:rPr lang="en-US" sz="1600" dirty="0"/>
              <a:t> </a:t>
            </a:r>
            <a:r>
              <a:rPr lang="en-US" sz="1600" dirty="0" err="1"/>
              <a:t>tiên</a:t>
            </a:r>
            <a:r>
              <a:rPr lang="en-US" sz="1600" dirty="0"/>
              <a:t> </a:t>
            </a:r>
            <a:r>
              <a:rPr lang="en-US" sz="1600" dirty="0" err="1"/>
              <a:t>được</a:t>
            </a:r>
            <a:r>
              <a:rPr lang="en-US" sz="1600" dirty="0"/>
              <a:t> </a:t>
            </a:r>
            <a:r>
              <a:rPr lang="en-US" sz="1600" dirty="0" err="1"/>
              <a:t>phát</a:t>
            </a:r>
            <a:r>
              <a:rPr lang="en-US" sz="1600" dirty="0"/>
              <a:t> </a:t>
            </a:r>
            <a:r>
              <a:rPr lang="en-US" sz="1600" dirty="0" err="1"/>
              <a:t>hiện</a:t>
            </a:r>
            <a:r>
              <a:rPr lang="en-US" sz="1600" dirty="0"/>
              <a:t> </a:t>
            </a:r>
            <a:r>
              <a:rPr lang="en-US" sz="1600" dirty="0" err="1"/>
              <a:t>tại</a:t>
            </a:r>
            <a:r>
              <a:rPr lang="en-US" sz="1600" dirty="0"/>
              <a:t> Ả </a:t>
            </a:r>
            <a:r>
              <a:rPr lang="en-US" sz="1600" dirty="0" err="1"/>
              <a:t>Rập</a:t>
            </a:r>
            <a:r>
              <a:rPr lang="en-US" sz="1600" dirty="0"/>
              <a:t> </a:t>
            </a:r>
            <a:r>
              <a:rPr lang="en-US" sz="1600" dirty="0" err="1"/>
              <a:t>Xê</a:t>
            </a:r>
            <a:r>
              <a:rPr lang="en-US" sz="1600" dirty="0"/>
              <a:t> </a:t>
            </a:r>
            <a:r>
              <a:rPr lang="en-US" sz="1600" dirty="0" err="1"/>
              <a:t>Út</a:t>
            </a:r>
            <a:r>
              <a:rPr lang="en-US" sz="1600" dirty="0"/>
              <a:t> </a:t>
            </a:r>
            <a:r>
              <a:rPr lang="en-US" sz="1600" dirty="0" err="1"/>
              <a:t>vào</a:t>
            </a:r>
            <a:r>
              <a:rPr lang="en-US" sz="1600" dirty="0"/>
              <a:t> 9/2012. </a:t>
            </a:r>
          </a:p>
          <a:p>
            <a:pPr marL="391043" indent="-391043">
              <a:lnSpc>
                <a:spcPct val="150000"/>
              </a:lnSpc>
              <a:buFontTx/>
              <a:buAutoNum type="arabicPeriod"/>
              <a:defRPr/>
            </a:pPr>
            <a:r>
              <a:rPr lang="en-GB" sz="1600" b="1" i="1" dirty="0" err="1"/>
              <a:t>Nguồn</a:t>
            </a:r>
            <a:r>
              <a:rPr lang="en-GB" sz="1600" b="1" i="1" dirty="0"/>
              <a:t> </a:t>
            </a:r>
            <a:r>
              <a:rPr lang="en-GB" sz="1600" b="1" i="1" dirty="0" err="1"/>
              <a:t>và</a:t>
            </a:r>
            <a:r>
              <a:rPr lang="en-GB" sz="1600" b="1" i="1" dirty="0"/>
              <a:t> ổ </a:t>
            </a:r>
            <a:r>
              <a:rPr lang="en-GB" sz="1600" b="1" i="1" dirty="0" err="1"/>
              <a:t>chứa</a:t>
            </a:r>
            <a:r>
              <a:rPr lang="en-GB" sz="1600" b="1" i="1" dirty="0"/>
              <a:t>: </a:t>
            </a:r>
          </a:p>
          <a:p>
            <a:pPr>
              <a:lnSpc>
                <a:spcPct val="150000"/>
              </a:lnSpc>
              <a:defRPr/>
            </a:pPr>
            <a:r>
              <a:rPr lang="en-GB" sz="1600" b="1" i="1" dirty="0"/>
              <a:t>- </a:t>
            </a:r>
            <a:r>
              <a:rPr lang="en-US" sz="1600" dirty="0" err="1"/>
              <a:t>Chưa</a:t>
            </a:r>
            <a:r>
              <a:rPr lang="en-US" sz="1600" dirty="0"/>
              <a:t> </a:t>
            </a:r>
            <a:r>
              <a:rPr lang="en-US" sz="1600" dirty="0" err="1"/>
              <a:t>có</a:t>
            </a:r>
            <a:r>
              <a:rPr lang="en-US" sz="1600" dirty="0"/>
              <a:t> </a:t>
            </a:r>
            <a:r>
              <a:rPr lang="en-US" sz="1600" dirty="0" err="1"/>
              <a:t>hiểu</a:t>
            </a:r>
            <a:r>
              <a:rPr lang="en-US" sz="1600" dirty="0"/>
              <a:t> </a:t>
            </a:r>
            <a:r>
              <a:rPr lang="en-US" sz="1600" dirty="0" err="1"/>
              <a:t>biết</a:t>
            </a:r>
            <a:r>
              <a:rPr lang="en-US" sz="1600" dirty="0"/>
              <a:t> </a:t>
            </a:r>
            <a:r>
              <a:rPr lang="en-US" sz="1600" dirty="0" err="1"/>
              <a:t>đầy</a:t>
            </a:r>
            <a:r>
              <a:rPr lang="en-US" sz="1600" dirty="0"/>
              <a:t> </a:t>
            </a:r>
            <a:r>
              <a:rPr lang="en-US" sz="1600" dirty="0" err="1"/>
              <a:t>đủ</a:t>
            </a:r>
            <a:r>
              <a:rPr lang="en-US" sz="1600" dirty="0"/>
              <a:t> </a:t>
            </a:r>
            <a:r>
              <a:rPr lang="en-US" sz="1600" dirty="0" err="1"/>
              <a:t>nhưng</a:t>
            </a:r>
            <a:r>
              <a:rPr lang="en-US" sz="1600" dirty="0"/>
              <a:t> </a:t>
            </a:r>
            <a:r>
              <a:rPr lang="en-US" sz="1600" dirty="0" err="1"/>
              <a:t>theo</a:t>
            </a:r>
            <a:r>
              <a:rPr lang="en-US" sz="1600" dirty="0"/>
              <a:t> </a:t>
            </a:r>
            <a:r>
              <a:rPr lang="en-US" sz="1600" dirty="0" err="1"/>
              <a:t>phân</a:t>
            </a:r>
            <a:r>
              <a:rPr lang="en-US" sz="1600" dirty="0"/>
              <a:t> </a:t>
            </a:r>
            <a:r>
              <a:rPr lang="en-US" sz="1600" dirty="0" err="1"/>
              <a:t>tích</a:t>
            </a:r>
            <a:r>
              <a:rPr lang="en-US" sz="1600" dirty="0"/>
              <a:t> Gen, </a:t>
            </a:r>
            <a:r>
              <a:rPr lang="en-US" sz="1600" dirty="0" err="1"/>
              <a:t>có</a:t>
            </a:r>
            <a:r>
              <a:rPr lang="en-US" sz="1600" dirty="0"/>
              <a:t> </a:t>
            </a:r>
            <a:r>
              <a:rPr lang="en-US" sz="1600" dirty="0" err="1"/>
              <a:t>nguồn</a:t>
            </a:r>
            <a:r>
              <a:rPr lang="en-US" sz="1600" dirty="0"/>
              <a:t> </a:t>
            </a:r>
            <a:r>
              <a:rPr lang="en-US" sz="1600" dirty="0" err="1"/>
              <a:t>gốc</a:t>
            </a:r>
            <a:r>
              <a:rPr lang="en-US" sz="1600" dirty="0"/>
              <a:t> </a:t>
            </a:r>
            <a:r>
              <a:rPr lang="en-US" sz="1600" dirty="0" err="1"/>
              <a:t>từ</a:t>
            </a:r>
            <a:r>
              <a:rPr lang="en-US" sz="1600" dirty="0"/>
              <a:t> </a:t>
            </a:r>
            <a:r>
              <a:rPr lang="en-US" sz="1600" dirty="0" err="1"/>
              <a:t>dơi</a:t>
            </a:r>
            <a:r>
              <a:rPr lang="en-US" sz="1600" dirty="0"/>
              <a:t>. </a:t>
            </a:r>
          </a:p>
          <a:p>
            <a:pPr marL="325869" indent="-325869">
              <a:lnSpc>
                <a:spcPct val="150000"/>
              </a:lnSpc>
              <a:buFontTx/>
              <a:buChar char="-"/>
              <a:defRPr/>
            </a:pPr>
            <a:r>
              <a:rPr lang="en-US" sz="1600" dirty="0"/>
              <a:t>Ổ </a:t>
            </a:r>
            <a:r>
              <a:rPr lang="en-US" sz="1600" dirty="0" err="1"/>
              <a:t>chứa</a:t>
            </a:r>
            <a:r>
              <a:rPr lang="en-US" sz="1600" dirty="0"/>
              <a:t>: </a:t>
            </a:r>
            <a:r>
              <a:rPr lang="en-US" sz="1600" dirty="0" err="1"/>
              <a:t>đến</a:t>
            </a:r>
            <a:r>
              <a:rPr lang="en-US" sz="1600" dirty="0"/>
              <a:t> nay, </a:t>
            </a:r>
            <a:r>
              <a:rPr lang="en-US" sz="1600" dirty="0" err="1"/>
              <a:t>xác</a:t>
            </a:r>
            <a:r>
              <a:rPr lang="en-US" sz="1600" dirty="0"/>
              <a:t> </a:t>
            </a:r>
            <a:r>
              <a:rPr lang="en-US" sz="1600" dirty="0" err="1"/>
              <a:t>định</a:t>
            </a:r>
            <a:r>
              <a:rPr lang="en-US" sz="1600" dirty="0"/>
              <a:t> ổ </a:t>
            </a:r>
            <a:r>
              <a:rPr lang="en-US" sz="1600" dirty="0" err="1"/>
              <a:t>chứa</a:t>
            </a:r>
            <a:r>
              <a:rPr lang="en-US" sz="1600" dirty="0"/>
              <a:t> </a:t>
            </a:r>
            <a:r>
              <a:rPr lang="en-US" sz="1600" dirty="0" err="1"/>
              <a:t>chính</a:t>
            </a:r>
            <a:r>
              <a:rPr lang="en-US" sz="1600" dirty="0"/>
              <a:t> </a:t>
            </a:r>
            <a:r>
              <a:rPr lang="en-US" sz="1600" dirty="0" err="1"/>
              <a:t>là</a:t>
            </a:r>
            <a:r>
              <a:rPr lang="en-US" sz="1600" dirty="0"/>
              <a:t> </a:t>
            </a:r>
            <a:r>
              <a:rPr lang="en-US" sz="1600" dirty="0" err="1"/>
              <a:t>lạc</a:t>
            </a:r>
            <a:r>
              <a:rPr lang="en-US" sz="1600" dirty="0"/>
              <a:t> </a:t>
            </a:r>
            <a:r>
              <a:rPr lang="en-US" sz="1600" dirty="0" err="1"/>
              <a:t>đà</a:t>
            </a:r>
            <a:endParaRPr lang="en-US" sz="1600" dirty="0"/>
          </a:p>
          <a:p>
            <a:pPr>
              <a:lnSpc>
                <a:spcPct val="150000"/>
              </a:lnSpc>
              <a:defRPr/>
            </a:pPr>
            <a:r>
              <a:rPr lang="en-GB" sz="1600" b="1" i="1" dirty="0"/>
              <a:t>2. </a:t>
            </a:r>
            <a:r>
              <a:rPr lang="en-GB" sz="1600" b="1" i="1" dirty="0" err="1"/>
              <a:t>Đường</a:t>
            </a:r>
            <a:r>
              <a:rPr lang="en-GB" sz="1600" b="1" i="1" dirty="0"/>
              <a:t> </a:t>
            </a:r>
            <a:r>
              <a:rPr lang="en-GB" sz="1600" b="1" i="1" dirty="0" err="1"/>
              <a:t>lây</a:t>
            </a:r>
            <a:r>
              <a:rPr lang="en-GB" sz="1600" b="1" i="1" dirty="0"/>
              <a:t> </a:t>
            </a:r>
            <a:r>
              <a:rPr lang="en-GB" sz="1600" b="1" i="1" dirty="0" err="1"/>
              <a:t>truyền</a:t>
            </a:r>
            <a:r>
              <a:rPr lang="en-GB" sz="1600" b="1" i="1" dirty="0"/>
              <a:t> </a:t>
            </a:r>
            <a:r>
              <a:rPr lang="en-GB" sz="1600" b="1" i="1" dirty="0" err="1"/>
              <a:t>và</a:t>
            </a:r>
            <a:r>
              <a:rPr lang="en-GB" sz="1600" b="1" i="1" dirty="0"/>
              <a:t> </a:t>
            </a:r>
            <a:r>
              <a:rPr lang="en-GB" sz="1600" b="1" i="1" dirty="0" err="1"/>
              <a:t>thơi</a:t>
            </a:r>
            <a:r>
              <a:rPr lang="en-GB" sz="1600" b="1" i="1" dirty="0"/>
              <a:t> </a:t>
            </a:r>
            <a:r>
              <a:rPr lang="en-GB" sz="1600" b="1" i="1" dirty="0" err="1"/>
              <a:t>gian</a:t>
            </a:r>
            <a:r>
              <a:rPr lang="en-GB" sz="1600" b="1" i="1" dirty="0"/>
              <a:t> ủ </a:t>
            </a:r>
            <a:r>
              <a:rPr lang="en-GB" sz="1600" b="1" i="1" dirty="0" err="1"/>
              <a:t>bệnh</a:t>
            </a:r>
            <a:r>
              <a:rPr lang="en-GB" sz="1600" b="1" i="1" dirty="0"/>
              <a:t>:</a:t>
            </a:r>
          </a:p>
          <a:p>
            <a:pPr marL="325869" indent="-325869">
              <a:lnSpc>
                <a:spcPct val="150000"/>
              </a:lnSpc>
              <a:buFont typeface="Wingdings" pitchFamily="2" charset="2"/>
              <a:buChar char="q"/>
              <a:defRPr/>
            </a:pPr>
            <a:r>
              <a:rPr lang="en-GB" sz="1600" b="1" i="1" dirty="0"/>
              <a:t> </a:t>
            </a:r>
            <a:r>
              <a:rPr lang="en-GB" sz="1600" b="1" i="1" dirty="0" err="1"/>
              <a:t>Từ</a:t>
            </a:r>
            <a:r>
              <a:rPr lang="en-GB" sz="1600" b="1" i="1" dirty="0"/>
              <a:t> </a:t>
            </a:r>
            <a:r>
              <a:rPr lang="en-GB" sz="1600" b="1" i="1" dirty="0" err="1"/>
              <a:t>động</a:t>
            </a:r>
            <a:r>
              <a:rPr lang="en-GB" sz="1600" b="1" i="1" dirty="0"/>
              <a:t> </a:t>
            </a:r>
            <a:r>
              <a:rPr lang="en-GB" sz="1600" b="1" i="1" dirty="0" err="1"/>
              <a:t>vật</a:t>
            </a:r>
            <a:endParaRPr lang="en-US" sz="1600" dirty="0"/>
          </a:p>
          <a:p>
            <a:pPr marL="847260" lvl="1" indent="-325869">
              <a:lnSpc>
                <a:spcPct val="150000"/>
              </a:lnSpc>
              <a:buFont typeface="Arial" pitchFamily="34" charset="0"/>
              <a:buChar char="•"/>
              <a:defRPr/>
            </a:pPr>
            <a:r>
              <a:rPr lang="en-GB" sz="1600" dirty="0" err="1"/>
              <a:t>Dơi</a:t>
            </a:r>
            <a:r>
              <a:rPr lang="en-GB" sz="1600" dirty="0"/>
              <a:t> – </a:t>
            </a:r>
            <a:r>
              <a:rPr lang="en-GB" sz="1600" dirty="0" err="1"/>
              <a:t>lạc</a:t>
            </a:r>
            <a:r>
              <a:rPr lang="en-GB" sz="1600" dirty="0"/>
              <a:t> </a:t>
            </a:r>
            <a:r>
              <a:rPr lang="en-GB" sz="1600" dirty="0" err="1"/>
              <a:t>đà</a:t>
            </a:r>
            <a:endParaRPr lang="en-GB" sz="1600" dirty="0"/>
          </a:p>
          <a:p>
            <a:pPr marL="847260" lvl="1" indent="-325869">
              <a:lnSpc>
                <a:spcPct val="150000"/>
              </a:lnSpc>
              <a:buFont typeface="Arial" pitchFamily="34" charset="0"/>
              <a:buChar char="•"/>
              <a:defRPr/>
            </a:pPr>
            <a:r>
              <a:rPr lang="en-GB" sz="1600" dirty="0" err="1"/>
              <a:t>Lạc</a:t>
            </a:r>
            <a:r>
              <a:rPr lang="en-GB" sz="1600" dirty="0"/>
              <a:t> </a:t>
            </a:r>
            <a:r>
              <a:rPr lang="en-GB" sz="1600" dirty="0" err="1"/>
              <a:t>đà</a:t>
            </a:r>
            <a:r>
              <a:rPr lang="en-GB" sz="1600" dirty="0"/>
              <a:t> – </a:t>
            </a:r>
            <a:r>
              <a:rPr lang="en-GB" sz="1600" dirty="0" err="1"/>
              <a:t>người</a:t>
            </a:r>
            <a:r>
              <a:rPr lang="en-GB" sz="1600" dirty="0"/>
              <a:t> qua </a:t>
            </a:r>
            <a:r>
              <a:rPr lang="en-GB" sz="1600" dirty="0" err="1"/>
              <a:t>tiếp</a:t>
            </a:r>
            <a:r>
              <a:rPr lang="en-GB" sz="1600" dirty="0"/>
              <a:t> </a:t>
            </a:r>
            <a:r>
              <a:rPr lang="en-GB" sz="1600" dirty="0" err="1"/>
              <a:t>xúc</a:t>
            </a:r>
            <a:r>
              <a:rPr lang="en-GB" sz="1600" dirty="0"/>
              <a:t> (</a:t>
            </a:r>
            <a:r>
              <a:rPr lang="en-GB" sz="1600" dirty="0" err="1"/>
              <a:t>chưa</a:t>
            </a:r>
            <a:r>
              <a:rPr lang="en-GB" sz="1600" dirty="0"/>
              <a:t> </a:t>
            </a:r>
            <a:r>
              <a:rPr lang="en-GB" sz="1600" dirty="0" err="1"/>
              <a:t>rõ</a:t>
            </a:r>
            <a:r>
              <a:rPr lang="en-GB" sz="1600" dirty="0"/>
              <a:t>)</a:t>
            </a:r>
          </a:p>
          <a:p>
            <a:pPr marL="325869" indent="-325869">
              <a:lnSpc>
                <a:spcPct val="150000"/>
              </a:lnSpc>
              <a:buFont typeface="Wingdings" pitchFamily="2" charset="2"/>
              <a:buChar char="q"/>
              <a:defRPr/>
            </a:pPr>
            <a:r>
              <a:rPr lang="en-GB" sz="1600" b="1" i="1" dirty="0" err="1"/>
              <a:t>Từ</a:t>
            </a:r>
            <a:r>
              <a:rPr lang="en-GB" sz="1600" b="1" i="1" dirty="0"/>
              <a:t> </a:t>
            </a:r>
            <a:r>
              <a:rPr lang="en-GB" sz="1600" b="1" i="1" dirty="0" err="1"/>
              <a:t>người</a:t>
            </a:r>
            <a:r>
              <a:rPr lang="en-GB" sz="1600" b="1" i="1" dirty="0"/>
              <a:t> sang </a:t>
            </a:r>
            <a:r>
              <a:rPr lang="en-GB" sz="1600" b="1" i="1" dirty="0" err="1"/>
              <a:t>người</a:t>
            </a:r>
            <a:r>
              <a:rPr lang="en-GB" sz="1600" b="1" i="1" dirty="0"/>
              <a:t> </a:t>
            </a:r>
            <a:endParaRPr lang="en-US" sz="1600" dirty="0"/>
          </a:p>
          <a:p>
            <a:pPr marL="847260" lvl="1" indent="-325869" algn="just">
              <a:lnSpc>
                <a:spcPct val="150000"/>
              </a:lnSpc>
              <a:buFont typeface="Arial" pitchFamily="34" charset="0"/>
              <a:buChar char="•"/>
              <a:defRPr/>
            </a:pPr>
            <a:r>
              <a:rPr lang="en-GB" sz="1600" dirty="0" err="1"/>
              <a:t>Tiếp</a:t>
            </a:r>
            <a:r>
              <a:rPr lang="en-GB" sz="1600" dirty="0"/>
              <a:t> </a:t>
            </a:r>
            <a:r>
              <a:rPr lang="en-GB" sz="1600" dirty="0" err="1"/>
              <a:t>xúc</a:t>
            </a:r>
            <a:r>
              <a:rPr lang="en-GB" sz="1600" dirty="0"/>
              <a:t> </a:t>
            </a:r>
            <a:r>
              <a:rPr lang="en-GB" sz="1600" dirty="0" err="1"/>
              <a:t>gần</a:t>
            </a:r>
            <a:r>
              <a:rPr lang="en-GB" sz="1600" dirty="0"/>
              <a:t> </a:t>
            </a:r>
            <a:r>
              <a:rPr lang="en-GB" sz="1600" dirty="0" err="1"/>
              <a:t>với</a:t>
            </a:r>
            <a:r>
              <a:rPr lang="en-GB" sz="1600" dirty="0"/>
              <a:t> </a:t>
            </a:r>
            <a:r>
              <a:rPr lang="en-GB" sz="1600" dirty="0" err="1"/>
              <a:t>người</a:t>
            </a:r>
            <a:r>
              <a:rPr lang="en-GB" sz="1600" dirty="0"/>
              <a:t> </a:t>
            </a:r>
            <a:r>
              <a:rPr lang="en-GB" sz="1600" dirty="0" err="1"/>
              <a:t>bị</a:t>
            </a:r>
            <a:r>
              <a:rPr lang="en-GB" sz="1600" dirty="0"/>
              <a:t> </a:t>
            </a:r>
            <a:r>
              <a:rPr lang="en-GB" sz="1600" dirty="0" err="1"/>
              <a:t>nhiễm</a:t>
            </a:r>
            <a:r>
              <a:rPr lang="en-GB" sz="1600" dirty="0"/>
              <a:t> (</a:t>
            </a:r>
            <a:r>
              <a:rPr lang="en-GB" sz="1600" dirty="0" err="1"/>
              <a:t>chăm</a:t>
            </a:r>
            <a:r>
              <a:rPr lang="en-GB" sz="1600" dirty="0"/>
              <a:t> </a:t>
            </a:r>
            <a:r>
              <a:rPr lang="en-GB" sz="1600" dirty="0" err="1"/>
              <a:t>sóc</a:t>
            </a:r>
            <a:r>
              <a:rPr lang="en-GB" sz="1600" dirty="0"/>
              <a:t>, </a:t>
            </a:r>
            <a:r>
              <a:rPr lang="en-GB" sz="1600" dirty="0" err="1"/>
              <a:t>sống</a:t>
            </a:r>
            <a:r>
              <a:rPr lang="en-GB" sz="1600" dirty="0"/>
              <a:t> </a:t>
            </a:r>
            <a:r>
              <a:rPr lang="en-GB" sz="1600" dirty="0" err="1"/>
              <a:t>cùng</a:t>
            </a:r>
            <a:r>
              <a:rPr lang="en-GB" sz="1600" dirty="0"/>
              <a:t>, </a:t>
            </a:r>
            <a:r>
              <a:rPr lang="en-GB" sz="1600" dirty="0" err="1"/>
              <a:t>sử</a:t>
            </a:r>
            <a:r>
              <a:rPr lang="en-GB" sz="1600" dirty="0"/>
              <a:t> </a:t>
            </a:r>
            <a:r>
              <a:rPr lang="en-GB" sz="1600" dirty="0" err="1"/>
              <a:t>dụng</a:t>
            </a:r>
            <a:r>
              <a:rPr lang="en-GB" sz="1600" dirty="0"/>
              <a:t> </a:t>
            </a:r>
            <a:r>
              <a:rPr lang="en-GB" sz="1600" dirty="0" err="1"/>
              <a:t>sản</a:t>
            </a:r>
            <a:r>
              <a:rPr lang="en-GB" sz="1600" dirty="0"/>
              <a:t> </a:t>
            </a:r>
            <a:r>
              <a:rPr lang="en-GB" sz="1600" dirty="0" err="1"/>
              <a:t>phẩm</a:t>
            </a:r>
            <a:r>
              <a:rPr lang="en-GB" sz="1600" dirty="0"/>
              <a:t> </a:t>
            </a:r>
            <a:r>
              <a:rPr lang="en-GB" sz="1600" dirty="0" err="1"/>
              <a:t>thịt</a:t>
            </a:r>
            <a:r>
              <a:rPr lang="en-GB" sz="1600" dirty="0"/>
              <a:t>…).</a:t>
            </a:r>
          </a:p>
          <a:p>
            <a:pPr lvl="1" algn="just">
              <a:lnSpc>
                <a:spcPct val="150000"/>
              </a:lnSpc>
              <a:defRPr/>
            </a:pPr>
            <a:r>
              <a:rPr lang="en-US" sz="1600" b="1" i="1" dirty="0"/>
              <a:t> </a:t>
            </a:r>
            <a:r>
              <a:rPr lang="en-US" sz="1600" dirty="0" err="1"/>
              <a:t>Thời</a:t>
            </a:r>
            <a:r>
              <a:rPr lang="en-US" sz="1600" b="1" i="1" dirty="0"/>
              <a:t> </a:t>
            </a:r>
            <a:r>
              <a:rPr lang="en-US" sz="1600" dirty="0" err="1"/>
              <a:t>gian</a:t>
            </a:r>
            <a:r>
              <a:rPr lang="en-US" sz="1600" dirty="0"/>
              <a:t> ủ </a:t>
            </a:r>
            <a:r>
              <a:rPr lang="en-US" sz="1600" dirty="0" err="1"/>
              <a:t>bệnh</a:t>
            </a:r>
            <a:r>
              <a:rPr lang="en-US" sz="1600" dirty="0"/>
              <a:t>: </a:t>
            </a:r>
            <a:r>
              <a:rPr lang="en-US" sz="1600" i="1" dirty="0">
                <a:solidFill>
                  <a:srgbClr val="FF0000"/>
                </a:solidFill>
              </a:rPr>
              <a:t>2-14 </a:t>
            </a:r>
            <a:r>
              <a:rPr lang="en-US" sz="1600" i="1" dirty="0" err="1">
                <a:solidFill>
                  <a:srgbClr val="FF0000"/>
                </a:solidFill>
              </a:rPr>
              <a:t>ngày</a:t>
            </a:r>
            <a:r>
              <a:rPr lang="en-US" sz="1600" b="1" i="1" dirty="0"/>
              <a:t>.</a:t>
            </a:r>
          </a:p>
          <a:p>
            <a:pPr algn="just">
              <a:lnSpc>
                <a:spcPct val="150000"/>
              </a:lnSpc>
              <a:defRPr/>
            </a:pPr>
            <a:r>
              <a:rPr lang="en-US" sz="1600" b="1" i="1" dirty="0"/>
              <a:t>3. </a:t>
            </a:r>
            <a:r>
              <a:rPr lang="en-US" sz="1600" b="1" i="1" dirty="0" err="1"/>
              <a:t>Khối</a:t>
            </a:r>
            <a:r>
              <a:rPr lang="en-US" sz="1600" b="1" i="1" dirty="0"/>
              <a:t> </a:t>
            </a:r>
            <a:r>
              <a:rPr lang="en-US" sz="1600" b="1" i="1" dirty="0" err="1"/>
              <a:t>cảm</a:t>
            </a:r>
            <a:r>
              <a:rPr lang="en-US" sz="1600" b="1" i="1" dirty="0"/>
              <a:t> </a:t>
            </a:r>
            <a:r>
              <a:rPr lang="en-US" sz="1600" b="1" i="1" dirty="0" err="1"/>
              <a:t>thụ</a:t>
            </a:r>
            <a:r>
              <a:rPr lang="en-US" sz="1600" b="1" i="1" dirty="0"/>
              <a:t>: </a:t>
            </a:r>
            <a:r>
              <a:rPr lang="en-US" sz="1600" dirty="0" err="1"/>
              <a:t>tất</a:t>
            </a:r>
            <a:r>
              <a:rPr lang="en-US" sz="1600" dirty="0"/>
              <a:t> </a:t>
            </a:r>
            <a:r>
              <a:rPr lang="en-US" sz="1600" dirty="0" err="1"/>
              <a:t>cả</a:t>
            </a:r>
            <a:r>
              <a:rPr lang="en-US" sz="1600" dirty="0"/>
              <a:t> </a:t>
            </a:r>
            <a:r>
              <a:rPr lang="en-US" sz="1600" dirty="0" err="1"/>
              <a:t>mọi</a:t>
            </a:r>
            <a:r>
              <a:rPr lang="en-US" sz="1600" dirty="0"/>
              <a:t> </a:t>
            </a:r>
            <a:r>
              <a:rPr lang="en-US" sz="1600" dirty="0" err="1"/>
              <a:t>người</a:t>
            </a:r>
            <a:r>
              <a:rPr lang="en-US" sz="1600" dirty="0"/>
              <a:t>, </a:t>
            </a:r>
            <a:r>
              <a:rPr lang="en-US" sz="1600" dirty="0" err="1"/>
              <a:t>nguy</a:t>
            </a:r>
            <a:r>
              <a:rPr lang="en-US" sz="1600" dirty="0"/>
              <a:t> </a:t>
            </a:r>
            <a:r>
              <a:rPr lang="en-US" sz="1600" dirty="0" err="1"/>
              <a:t>cơ</a:t>
            </a:r>
            <a:r>
              <a:rPr lang="en-US" sz="1600" dirty="0"/>
              <a:t> </a:t>
            </a:r>
            <a:r>
              <a:rPr lang="en-US" sz="1600" dirty="0" err="1"/>
              <a:t>cao</a:t>
            </a:r>
            <a:r>
              <a:rPr lang="en-US" sz="1600" dirty="0"/>
              <a:t> </a:t>
            </a:r>
            <a:r>
              <a:rPr lang="en-US" sz="1600" dirty="0" err="1"/>
              <a:t>là</a:t>
            </a:r>
            <a:r>
              <a:rPr lang="en-US" sz="1600" dirty="0"/>
              <a:t> </a:t>
            </a:r>
            <a:r>
              <a:rPr lang="en-US" sz="1600" dirty="0" err="1"/>
              <a:t>những</a:t>
            </a:r>
            <a:r>
              <a:rPr lang="en-US" sz="1600" dirty="0"/>
              <a:t> </a:t>
            </a:r>
            <a:r>
              <a:rPr lang="en-US" sz="1600" dirty="0" err="1"/>
              <a:t>người</a:t>
            </a:r>
            <a:r>
              <a:rPr lang="en-US" sz="1600" dirty="0"/>
              <a:t> </a:t>
            </a:r>
            <a:r>
              <a:rPr lang="en-US" sz="1600" dirty="0" err="1"/>
              <a:t>già</a:t>
            </a:r>
            <a:r>
              <a:rPr lang="en-US" sz="1600" dirty="0"/>
              <a:t>, </a:t>
            </a:r>
            <a:r>
              <a:rPr lang="en-US" sz="1600" dirty="0" err="1"/>
              <a:t>có</a:t>
            </a:r>
            <a:r>
              <a:rPr lang="en-US" sz="1600" dirty="0"/>
              <a:t> </a:t>
            </a:r>
            <a:r>
              <a:rPr lang="en-US" sz="1600" dirty="0" err="1"/>
              <a:t>bệnh</a:t>
            </a:r>
            <a:r>
              <a:rPr lang="en-US" sz="1600" dirty="0"/>
              <a:t> </a:t>
            </a:r>
            <a:r>
              <a:rPr lang="en-US" sz="1600" dirty="0" err="1"/>
              <a:t>mãn</a:t>
            </a:r>
            <a:r>
              <a:rPr lang="en-US" sz="1600" dirty="0"/>
              <a:t> </a:t>
            </a:r>
            <a:r>
              <a:rPr lang="en-US" sz="1600" dirty="0" err="1"/>
              <a:t>tính</a:t>
            </a:r>
            <a:r>
              <a:rPr lang="en-US" sz="1600" dirty="0"/>
              <a:t>…</a:t>
            </a:r>
          </a:p>
          <a:p>
            <a:pPr algn="just">
              <a:lnSpc>
                <a:spcPct val="150000"/>
              </a:lnSpc>
              <a:defRPr/>
            </a:pPr>
            <a:r>
              <a:rPr lang="en-US" sz="1600" b="1" i="1" dirty="0"/>
              <a:t>4. </a:t>
            </a:r>
            <a:r>
              <a:rPr lang="en-US" sz="1600" b="1" dirty="0" err="1"/>
              <a:t>Chưa</a:t>
            </a:r>
            <a:r>
              <a:rPr lang="en-US" sz="1600" b="1" dirty="0"/>
              <a:t> </a:t>
            </a:r>
            <a:r>
              <a:rPr lang="en-US" sz="1600" b="1" dirty="0" err="1"/>
              <a:t>có</a:t>
            </a:r>
            <a:r>
              <a:rPr lang="en-US" sz="1600" b="1" dirty="0"/>
              <a:t> </a:t>
            </a:r>
            <a:r>
              <a:rPr lang="en-US" sz="1600" b="1" dirty="0" err="1"/>
              <a:t>vắc</a:t>
            </a:r>
            <a:r>
              <a:rPr lang="en-US" sz="1600" b="1" dirty="0"/>
              <a:t> </a:t>
            </a:r>
            <a:r>
              <a:rPr lang="en-US" sz="1600" b="1" dirty="0" err="1"/>
              <a:t>xin</a:t>
            </a:r>
            <a:r>
              <a:rPr lang="en-US" sz="1600" b="1" dirty="0"/>
              <a:t>, </a:t>
            </a:r>
            <a:r>
              <a:rPr lang="en-US" sz="1600" b="1" dirty="0" err="1"/>
              <a:t>thuốc</a:t>
            </a:r>
            <a:r>
              <a:rPr lang="en-US" sz="1600" b="1" dirty="0"/>
              <a:t> </a:t>
            </a:r>
            <a:r>
              <a:rPr lang="en-US" sz="1600" b="1" dirty="0" err="1"/>
              <a:t>điều</a:t>
            </a:r>
            <a:r>
              <a:rPr lang="en-US" sz="1600" b="1" dirty="0"/>
              <a:t> </a:t>
            </a:r>
            <a:r>
              <a:rPr lang="en-US" sz="1600" b="1" dirty="0" err="1"/>
              <a:t>trị</a:t>
            </a:r>
            <a:r>
              <a:rPr lang="en-US" sz="1600" b="1" dirty="0"/>
              <a:t> </a:t>
            </a:r>
            <a:r>
              <a:rPr lang="en-US" sz="1600" b="1" dirty="0" err="1"/>
              <a:t>đặc</a:t>
            </a:r>
            <a:r>
              <a:rPr lang="en-US" sz="1600" b="1" dirty="0"/>
              <a:t> </a:t>
            </a:r>
            <a:r>
              <a:rPr lang="en-US" sz="1600" b="1" dirty="0" err="1"/>
              <a:t>hiệu</a:t>
            </a:r>
            <a:endParaRPr lang="en-US" sz="1600" b="1" dirty="0"/>
          </a:p>
        </p:txBody>
      </p:sp>
      <p:pic>
        <p:nvPicPr>
          <p:cNvPr id="5125" name="Picture 6"/>
          <p:cNvPicPr>
            <a:picLocks noChangeAspect="1" noChangeArrowheads="1"/>
          </p:cNvPicPr>
          <p:nvPr/>
        </p:nvPicPr>
        <p:blipFill>
          <a:blip r:embed="rId3">
            <a:extLst>
              <a:ext uri="{28A0092B-C50C-407E-A947-70E740481C1C}">
                <a14:useLocalDpi xmlns:a14="http://schemas.microsoft.com/office/drawing/2010/main" val="0"/>
              </a:ext>
            </a:extLst>
          </a:blip>
          <a:srcRect l="14883" t="10661" r="14584" b="21101"/>
          <a:stretch>
            <a:fillRect/>
          </a:stretch>
        </p:blipFill>
        <p:spPr bwMode="auto">
          <a:xfrm>
            <a:off x="356447" y="1763183"/>
            <a:ext cx="3564467" cy="25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71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356447" y="167922"/>
            <a:ext cx="9891395" cy="1007533"/>
          </a:xfrm>
          <a:prstGeom prst="rect">
            <a:avLst/>
          </a:prstGeom>
        </p:spPr>
        <p:txBody>
          <a:bodyPr lIns="104278" tIns="52139" rIns="104278" bIns="52139"/>
          <a:lstStyle/>
          <a:p>
            <a:pPr>
              <a:defRPr/>
            </a:pPr>
            <a:r>
              <a:rPr lang="pt-BR" sz="2700" dirty="0">
                <a:latin typeface="Tahoma" pitchFamily="34" charset="0"/>
              </a:rPr>
              <a:t>PHẦN I. TÌNH HÌNH DỊCH </a:t>
            </a:r>
            <a:r>
              <a:rPr lang="pt-BR" sz="2700" dirty="0">
                <a:latin typeface="Tahoma" pitchFamily="34" charset="0"/>
              </a:rPr>
              <a:t>BỆNH (TIẾP)</a:t>
            </a:r>
            <a:endParaRPr lang="en-US" sz="2700" dirty="0">
              <a:cs typeface="Arial" pitchFamily="34" charset="0"/>
            </a:endParaRPr>
          </a:p>
        </p:txBody>
      </p:sp>
      <p:sp>
        <p:nvSpPr>
          <p:cNvPr id="6147" name="Rectangle 1"/>
          <p:cNvSpPr>
            <a:spLocks noChangeArrowheads="1"/>
          </p:cNvSpPr>
          <p:nvPr/>
        </p:nvSpPr>
        <p:spPr bwMode="auto">
          <a:xfrm>
            <a:off x="6429927" y="1414255"/>
            <a:ext cx="3982178" cy="5193869"/>
          </a:xfrm>
          <a:prstGeom prst="rect">
            <a:avLst/>
          </a:prstGeom>
          <a:ln/>
        </p:spPr>
        <p:style>
          <a:lnRef idx="1">
            <a:schemeClr val="accent5"/>
          </a:lnRef>
          <a:fillRef idx="2">
            <a:schemeClr val="accent5"/>
          </a:fillRef>
          <a:effectRef idx="1">
            <a:schemeClr val="accent5"/>
          </a:effectRef>
          <a:fontRef idx="minor">
            <a:schemeClr val="dk1"/>
          </a:fontRef>
        </p:style>
        <p:txBody>
          <a:bodyPr lIns="104278" tIns="52139" rIns="104278" bIns="52139">
            <a:spAutoFit/>
          </a:bodyPr>
          <a:lstStyle/>
          <a:p>
            <a:pPr marL="325869" indent="-325869" algn="just">
              <a:spcBef>
                <a:spcPts val="1368"/>
              </a:spcBef>
              <a:buFont typeface="Arial" charset="0"/>
              <a:buChar char="•"/>
            </a:pPr>
            <a:r>
              <a:rPr lang="en-US" altLang="en-US" sz="1600" dirty="0" err="1"/>
              <a:t>Bệnh</a:t>
            </a:r>
            <a:r>
              <a:rPr lang="en-US" altLang="en-US" sz="1600" dirty="0"/>
              <a:t> </a:t>
            </a:r>
            <a:r>
              <a:rPr lang="en-US" altLang="en-US" sz="1600" dirty="0" err="1"/>
              <a:t>lưu</a:t>
            </a:r>
            <a:r>
              <a:rPr lang="en-US" altLang="en-US" sz="1600" dirty="0"/>
              <a:t> </a:t>
            </a:r>
            <a:r>
              <a:rPr lang="en-US" altLang="en-US" sz="1600" dirty="0" err="1"/>
              <a:t>hành</a:t>
            </a:r>
            <a:r>
              <a:rPr lang="en-US" altLang="en-US" sz="1600" dirty="0"/>
              <a:t> </a:t>
            </a:r>
            <a:r>
              <a:rPr lang="en-US" altLang="en-US" sz="1600" dirty="0" err="1"/>
              <a:t>chủ</a:t>
            </a:r>
            <a:r>
              <a:rPr lang="en-US" altLang="en-US" sz="1600" dirty="0"/>
              <a:t> </a:t>
            </a:r>
            <a:r>
              <a:rPr lang="en-US" altLang="en-US" sz="1600" dirty="0" err="1"/>
              <a:t>yếu</a:t>
            </a:r>
            <a:r>
              <a:rPr lang="en-US" altLang="en-US" sz="1600" dirty="0"/>
              <a:t> </a:t>
            </a:r>
            <a:r>
              <a:rPr lang="en-US" altLang="en-US" sz="1600" dirty="0" err="1"/>
              <a:t>tại</a:t>
            </a:r>
            <a:r>
              <a:rPr lang="en-US" altLang="en-US" sz="1600" dirty="0"/>
              <a:t> </a:t>
            </a:r>
            <a:r>
              <a:rPr lang="en-US" altLang="en-US" sz="1600" dirty="0" err="1"/>
              <a:t>vùng</a:t>
            </a:r>
            <a:r>
              <a:rPr lang="en-US" altLang="en-US" sz="1600" dirty="0"/>
              <a:t> </a:t>
            </a:r>
            <a:r>
              <a:rPr lang="en-US" altLang="en-US" sz="1600" dirty="0" err="1"/>
              <a:t>Trung</a:t>
            </a:r>
            <a:r>
              <a:rPr lang="en-US" altLang="en-US" sz="1600" dirty="0"/>
              <a:t> </a:t>
            </a:r>
            <a:r>
              <a:rPr lang="en-US" altLang="en-US" sz="1600" dirty="0" err="1"/>
              <a:t>Đông</a:t>
            </a:r>
            <a:r>
              <a:rPr lang="en-US" altLang="en-US" sz="1600" dirty="0"/>
              <a:t> (85% </a:t>
            </a:r>
            <a:r>
              <a:rPr lang="en-US" altLang="en-US" sz="1600" dirty="0" err="1"/>
              <a:t>ca</a:t>
            </a:r>
            <a:r>
              <a:rPr lang="en-US" altLang="en-US" sz="1600" dirty="0"/>
              <a:t> </a:t>
            </a:r>
            <a:r>
              <a:rPr lang="en-US" altLang="en-US" sz="1600" dirty="0" err="1"/>
              <a:t>bệnh</a:t>
            </a:r>
            <a:r>
              <a:rPr lang="en-US" altLang="en-US" sz="1600" dirty="0"/>
              <a:t> </a:t>
            </a:r>
            <a:r>
              <a:rPr lang="en-US" altLang="en-US" sz="1600" dirty="0" err="1"/>
              <a:t>được</a:t>
            </a:r>
            <a:r>
              <a:rPr lang="en-US" altLang="en-US" sz="1600" dirty="0"/>
              <a:t> </a:t>
            </a:r>
            <a:r>
              <a:rPr lang="en-US" altLang="en-US" sz="1600" dirty="0" err="1"/>
              <a:t>ghi</a:t>
            </a:r>
            <a:r>
              <a:rPr lang="en-US" altLang="en-US" sz="1600" dirty="0"/>
              <a:t> </a:t>
            </a:r>
            <a:r>
              <a:rPr lang="en-US" altLang="en-US" sz="1600" dirty="0" err="1"/>
              <a:t>nhận</a:t>
            </a:r>
            <a:r>
              <a:rPr lang="en-US" altLang="en-US" sz="1600" dirty="0"/>
              <a:t>).</a:t>
            </a:r>
          </a:p>
          <a:p>
            <a:pPr marL="325869" indent="-325869" algn="just">
              <a:spcBef>
                <a:spcPts val="1368"/>
              </a:spcBef>
              <a:buFont typeface="Arial" charset="0"/>
              <a:buChar char="•"/>
            </a:pPr>
            <a:r>
              <a:rPr lang="en-US" altLang="en-US" dirty="0" err="1" smtClean="0"/>
              <a:t>Đến</a:t>
            </a:r>
            <a:r>
              <a:rPr lang="en-US" altLang="en-US" dirty="0" smtClean="0"/>
              <a:t> nay (18/6/2015) </a:t>
            </a:r>
            <a:r>
              <a:rPr lang="en-US" altLang="en-US" dirty="0" err="1" smtClean="0"/>
              <a:t>theo</a:t>
            </a:r>
            <a:r>
              <a:rPr lang="en-US" altLang="en-US" dirty="0" smtClean="0"/>
              <a:t> WHO: </a:t>
            </a:r>
            <a:r>
              <a:rPr lang="en-US" altLang="en-US" dirty="0" smtClean="0">
                <a:solidFill>
                  <a:srgbClr val="FF0000"/>
                </a:solidFill>
              </a:rPr>
              <a:t>1332</a:t>
            </a:r>
            <a:r>
              <a:rPr lang="en-US" altLang="en-US" dirty="0" smtClean="0"/>
              <a:t> </a:t>
            </a:r>
            <a:r>
              <a:rPr lang="en-US" altLang="en-US" dirty="0" err="1" smtClean="0"/>
              <a:t>mắc</a:t>
            </a:r>
            <a:r>
              <a:rPr lang="en-US" altLang="en-US" dirty="0" smtClean="0"/>
              <a:t>/ 470 </a:t>
            </a:r>
            <a:r>
              <a:rPr lang="en-US" altLang="en-US" dirty="0" err="1" smtClean="0">
                <a:solidFill>
                  <a:srgbClr val="FF0000"/>
                </a:solidFill>
              </a:rPr>
              <a:t>tử</a:t>
            </a:r>
            <a:r>
              <a:rPr lang="en-US" altLang="en-US" dirty="0" smtClean="0">
                <a:solidFill>
                  <a:srgbClr val="FF0000"/>
                </a:solidFill>
              </a:rPr>
              <a:t> </a:t>
            </a:r>
            <a:r>
              <a:rPr lang="en-US" altLang="en-US" dirty="0" err="1" smtClean="0">
                <a:solidFill>
                  <a:srgbClr val="FF0000"/>
                </a:solidFill>
              </a:rPr>
              <a:t>vong</a:t>
            </a:r>
            <a:r>
              <a:rPr lang="en-US" altLang="en-US" dirty="0" smtClean="0"/>
              <a:t> </a:t>
            </a:r>
            <a:r>
              <a:rPr lang="en-US" altLang="en-US" dirty="0" err="1" smtClean="0"/>
              <a:t>tại</a:t>
            </a:r>
            <a:r>
              <a:rPr lang="en-US" altLang="en-US" dirty="0" smtClean="0"/>
              <a:t> 26 </a:t>
            </a:r>
            <a:r>
              <a:rPr lang="en-US" altLang="en-US" dirty="0" err="1" smtClean="0"/>
              <a:t>nước</a:t>
            </a:r>
            <a:r>
              <a:rPr lang="en-US" altLang="en-US" dirty="0" smtClean="0"/>
              <a:t>:</a:t>
            </a:r>
          </a:p>
          <a:p>
            <a:pPr marL="847260" lvl="1" indent="-325869" algn="just">
              <a:spcBef>
                <a:spcPts val="1368"/>
              </a:spcBef>
              <a:buFont typeface="Courier New" pitchFamily="49" charset="0"/>
              <a:buChar char="o"/>
            </a:pPr>
            <a:r>
              <a:rPr lang="en-US" altLang="en-US" sz="1600" b="1" dirty="0" err="1" smtClean="0"/>
              <a:t>Ca</a:t>
            </a:r>
            <a:r>
              <a:rPr lang="en-US" altLang="en-US" sz="1600" b="1" dirty="0" smtClean="0"/>
              <a:t> </a:t>
            </a:r>
            <a:r>
              <a:rPr lang="en-US" altLang="en-US" sz="1600" b="1" dirty="0" err="1" smtClean="0"/>
              <a:t>bệnh</a:t>
            </a:r>
            <a:r>
              <a:rPr lang="en-US" altLang="en-US" sz="1600" b="1" dirty="0" smtClean="0"/>
              <a:t> </a:t>
            </a:r>
            <a:r>
              <a:rPr lang="en-US" altLang="en-US" sz="1600" b="1" dirty="0" err="1" smtClean="0"/>
              <a:t>tại</a:t>
            </a:r>
            <a:r>
              <a:rPr lang="en-US" altLang="en-US" sz="1600" b="1" dirty="0" smtClean="0"/>
              <a:t> </a:t>
            </a:r>
            <a:r>
              <a:rPr lang="en-US" altLang="en-US" sz="1600" b="1" dirty="0" err="1" smtClean="0"/>
              <a:t>chỗ</a:t>
            </a:r>
            <a:r>
              <a:rPr lang="en-US" altLang="en-US" sz="1600" b="1" dirty="0" smtClean="0"/>
              <a:t> (9 </a:t>
            </a:r>
            <a:r>
              <a:rPr lang="en-US" altLang="en-US" sz="1600" b="1" dirty="0" err="1" smtClean="0"/>
              <a:t>nước</a:t>
            </a:r>
            <a:r>
              <a:rPr lang="en-US" altLang="en-US" sz="1600" b="1" dirty="0" smtClean="0"/>
              <a:t>)</a:t>
            </a:r>
            <a:r>
              <a:rPr lang="en-US" altLang="en-US" sz="1600" dirty="0" smtClean="0"/>
              <a:t>: </a:t>
            </a:r>
            <a:r>
              <a:rPr lang="en-US" altLang="en-US" dirty="0" smtClean="0"/>
              <a:t>Ả </a:t>
            </a:r>
            <a:r>
              <a:rPr lang="en-US" altLang="en-US" dirty="0" err="1" smtClean="0"/>
              <a:t>Rập</a:t>
            </a:r>
            <a:r>
              <a:rPr lang="en-US" altLang="en-US" dirty="0" smtClean="0"/>
              <a:t> </a:t>
            </a:r>
            <a:r>
              <a:rPr lang="en-US" altLang="en-US" dirty="0" err="1" smtClean="0"/>
              <a:t>Xê</a:t>
            </a:r>
            <a:r>
              <a:rPr lang="en-US" altLang="en-US" dirty="0" smtClean="0"/>
              <a:t> </a:t>
            </a:r>
            <a:r>
              <a:rPr lang="en-US" altLang="en-US" dirty="0" err="1" smtClean="0"/>
              <a:t>Út</a:t>
            </a:r>
            <a:r>
              <a:rPr lang="en-US" altLang="en-US" dirty="0" smtClean="0"/>
              <a:t>,  </a:t>
            </a:r>
            <a:r>
              <a:rPr lang="en-US" altLang="en-US" dirty="0" err="1" smtClean="0"/>
              <a:t>Tiểu</a:t>
            </a:r>
            <a:r>
              <a:rPr lang="en-US" altLang="en-US" dirty="0" smtClean="0"/>
              <a:t> </a:t>
            </a:r>
            <a:r>
              <a:rPr lang="en-US" altLang="en-US" dirty="0" err="1" smtClean="0"/>
              <a:t>Vương</a:t>
            </a:r>
            <a:r>
              <a:rPr lang="en-US" altLang="en-US" dirty="0" smtClean="0"/>
              <a:t> </a:t>
            </a:r>
            <a:r>
              <a:rPr lang="en-US" altLang="en-US" dirty="0" err="1" smtClean="0"/>
              <a:t>quốc</a:t>
            </a:r>
            <a:r>
              <a:rPr lang="en-US" altLang="en-US" dirty="0" smtClean="0"/>
              <a:t> Ả </a:t>
            </a:r>
            <a:r>
              <a:rPr lang="en-US" altLang="en-US" dirty="0" err="1" smtClean="0"/>
              <a:t>rập</a:t>
            </a:r>
            <a:r>
              <a:rPr lang="en-US" altLang="en-US" dirty="0" smtClean="0"/>
              <a:t> </a:t>
            </a:r>
            <a:r>
              <a:rPr lang="en-US" altLang="en-US" dirty="0" err="1" smtClean="0"/>
              <a:t>thống</a:t>
            </a:r>
            <a:r>
              <a:rPr lang="en-US" altLang="en-US" dirty="0" smtClean="0"/>
              <a:t> </a:t>
            </a:r>
            <a:r>
              <a:rPr lang="en-US" altLang="en-US" dirty="0" err="1" smtClean="0"/>
              <a:t>nhất</a:t>
            </a:r>
            <a:r>
              <a:rPr lang="en-US" altLang="en-US" dirty="0" smtClean="0"/>
              <a:t> (UAE), Qatar, Oman, Jordan, Kuwait, Yemen, Lebanon, Iran.</a:t>
            </a:r>
          </a:p>
          <a:p>
            <a:pPr marL="847260" lvl="1" indent="-325869" algn="just">
              <a:spcBef>
                <a:spcPts val="1368"/>
              </a:spcBef>
              <a:buFont typeface="Courier New" pitchFamily="49" charset="0"/>
              <a:buChar char="o"/>
            </a:pPr>
            <a:r>
              <a:rPr lang="en-US" altLang="en-US" sz="1600" b="1" dirty="0" err="1" smtClean="0"/>
              <a:t>Ca</a:t>
            </a:r>
            <a:r>
              <a:rPr lang="en-US" altLang="en-US" sz="1600" b="1" dirty="0" smtClean="0"/>
              <a:t> </a:t>
            </a:r>
            <a:r>
              <a:rPr lang="en-US" altLang="en-US" sz="1600" b="1" dirty="0" err="1"/>
              <a:t>bệnh</a:t>
            </a:r>
            <a:r>
              <a:rPr lang="en-US" altLang="en-US" sz="1600" b="1" dirty="0"/>
              <a:t> </a:t>
            </a:r>
            <a:r>
              <a:rPr lang="en-US" altLang="en-US" sz="1600" b="1" dirty="0" err="1"/>
              <a:t>xâm</a:t>
            </a:r>
            <a:r>
              <a:rPr lang="en-US" altLang="en-US" sz="1600" b="1" dirty="0"/>
              <a:t> </a:t>
            </a:r>
            <a:r>
              <a:rPr lang="en-US" altLang="en-US" sz="1600" b="1" dirty="0" err="1"/>
              <a:t>nhập</a:t>
            </a:r>
            <a:r>
              <a:rPr lang="en-US" altLang="en-US" sz="1600" b="1" dirty="0"/>
              <a:t> (17 </a:t>
            </a:r>
            <a:r>
              <a:rPr lang="en-US" altLang="en-US" sz="1600" b="1" dirty="0" err="1"/>
              <a:t>nước</a:t>
            </a:r>
            <a:r>
              <a:rPr lang="en-US" altLang="en-US" b="1" dirty="0"/>
              <a:t>)</a:t>
            </a:r>
            <a:r>
              <a:rPr lang="en-US" altLang="en-US" dirty="0"/>
              <a:t>: </a:t>
            </a:r>
            <a:r>
              <a:rPr lang="en-US" altLang="en-US" dirty="0" err="1"/>
              <a:t>Anh</a:t>
            </a:r>
            <a:r>
              <a:rPr lang="en-US" altLang="en-US" dirty="0"/>
              <a:t>, </a:t>
            </a:r>
            <a:r>
              <a:rPr lang="en-US" altLang="en-US" dirty="0" err="1"/>
              <a:t>Pháp</a:t>
            </a:r>
            <a:r>
              <a:rPr lang="en-US" altLang="en-US" dirty="0"/>
              <a:t>, Tunisia, Italy, </a:t>
            </a:r>
            <a:r>
              <a:rPr lang="en-US" altLang="en-US" dirty="0" err="1"/>
              <a:t>Hy</a:t>
            </a:r>
            <a:r>
              <a:rPr lang="en-US" altLang="en-US" dirty="0"/>
              <a:t> </a:t>
            </a:r>
            <a:r>
              <a:rPr lang="en-US" altLang="en-US" dirty="0" err="1"/>
              <a:t>Lạp</a:t>
            </a:r>
            <a:r>
              <a:rPr lang="en-US" altLang="en-US" dirty="0"/>
              <a:t>, </a:t>
            </a:r>
            <a:r>
              <a:rPr lang="en-US" altLang="en-US" dirty="0" err="1"/>
              <a:t>Tây</a:t>
            </a:r>
            <a:r>
              <a:rPr lang="en-US" altLang="en-US" dirty="0"/>
              <a:t> Ban </a:t>
            </a:r>
            <a:r>
              <a:rPr lang="en-US" altLang="en-US" dirty="0" err="1"/>
              <a:t>Nha</a:t>
            </a:r>
            <a:r>
              <a:rPr lang="en-US" altLang="en-US" dirty="0"/>
              <a:t>, Ai </a:t>
            </a:r>
            <a:r>
              <a:rPr lang="en-US" altLang="en-US" dirty="0" err="1"/>
              <a:t>Cập</a:t>
            </a:r>
            <a:r>
              <a:rPr lang="en-US" altLang="en-US" dirty="0"/>
              <a:t>, </a:t>
            </a:r>
            <a:r>
              <a:rPr lang="en-US" altLang="en-US" dirty="0" err="1"/>
              <a:t>Mỹ</a:t>
            </a:r>
            <a:r>
              <a:rPr lang="en-US" altLang="en-US" dirty="0"/>
              <a:t>,  </a:t>
            </a:r>
            <a:r>
              <a:rPr lang="en-US" altLang="en-US" dirty="0" err="1"/>
              <a:t>Hà</a:t>
            </a:r>
            <a:r>
              <a:rPr lang="en-US" altLang="en-US" dirty="0"/>
              <a:t> </a:t>
            </a:r>
            <a:r>
              <a:rPr lang="en-US" altLang="en-US" dirty="0" err="1"/>
              <a:t>Lan</a:t>
            </a:r>
            <a:r>
              <a:rPr lang="en-US" altLang="en-US" dirty="0"/>
              <a:t>, Algeria, </a:t>
            </a:r>
            <a:r>
              <a:rPr lang="en-US" altLang="en-US" dirty="0" err="1"/>
              <a:t>Áo</a:t>
            </a:r>
            <a:r>
              <a:rPr lang="en-US" altLang="en-US" dirty="0"/>
              <a:t>, </a:t>
            </a:r>
            <a:r>
              <a:rPr lang="en-US" altLang="en-US" dirty="0" err="1"/>
              <a:t>Thổ</a:t>
            </a:r>
            <a:r>
              <a:rPr lang="en-US" altLang="en-US" dirty="0"/>
              <a:t> </a:t>
            </a:r>
            <a:r>
              <a:rPr lang="en-US" altLang="en-US" dirty="0" err="1"/>
              <a:t>Nhĩ</a:t>
            </a:r>
            <a:r>
              <a:rPr lang="en-US" altLang="en-US" dirty="0"/>
              <a:t> </a:t>
            </a:r>
            <a:r>
              <a:rPr lang="en-US" altLang="en-US" dirty="0" err="1"/>
              <a:t>Kỳ</a:t>
            </a:r>
            <a:r>
              <a:rPr lang="en-US" altLang="en-US" dirty="0"/>
              <a:t>, </a:t>
            </a:r>
            <a:r>
              <a:rPr lang="en-US" altLang="en-US" dirty="0" err="1"/>
              <a:t>Đức</a:t>
            </a:r>
            <a:r>
              <a:rPr lang="en-US" altLang="en-US" dirty="0"/>
              <a:t>, </a:t>
            </a:r>
            <a:r>
              <a:rPr lang="en-US" altLang="en-US" dirty="0">
                <a:solidFill>
                  <a:srgbClr val="FF0000"/>
                </a:solidFill>
              </a:rPr>
              <a:t>Philippines,</a:t>
            </a:r>
            <a:r>
              <a:rPr lang="en-US" altLang="en-US" dirty="0"/>
              <a:t> </a:t>
            </a:r>
            <a:r>
              <a:rPr lang="en-US" altLang="en-US" dirty="0">
                <a:solidFill>
                  <a:srgbClr val="FF0000"/>
                </a:solidFill>
              </a:rPr>
              <a:t>Malaysia, </a:t>
            </a:r>
            <a:r>
              <a:rPr lang="en-US" altLang="en-US" dirty="0" err="1">
                <a:solidFill>
                  <a:srgbClr val="FF0000"/>
                </a:solidFill>
              </a:rPr>
              <a:t>Hàn</a:t>
            </a:r>
            <a:r>
              <a:rPr lang="en-US" altLang="en-US" dirty="0">
                <a:solidFill>
                  <a:srgbClr val="FF0000"/>
                </a:solidFill>
              </a:rPr>
              <a:t> </a:t>
            </a:r>
            <a:r>
              <a:rPr lang="en-US" altLang="en-US" dirty="0" err="1">
                <a:solidFill>
                  <a:srgbClr val="FF0000"/>
                </a:solidFill>
              </a:rPr>
              <a:t>Quốc</a:t>
            </a:r>
            <a:r>
              <a:rPr lang="en-US" altLang="en-US" dirty="0">
                <a:solidFill>
                  <a:srgbClr val="FF0000"/>
                </a:solidFill>
              </a:rPr>
              <a:t>, </a:t>
            </a:r>
            <a:r>
              <a:rPr lang="en-US" altLang="en-US" dirty="0" err="1">
                <a:solidFill>
                  <a:srgbClr val="FF0000"/>
                </a:solidFill>
              </a:rPr>
              <a:t>Trung</a:t>
            </a:r>
            <a:r>
              <a:rPr lang="en-US" altLang="en-US" dirty="0">
                <a:solidFill>
                  <a:srgbClr val="FF0000"/>
                </a:solidFill>
              </a:rPr>
              <a:t> </a:t>
            </a:r>
            <a:r>
              <a:rPr lang="en-US" altLang="en-US" dirty="0" err="1">
                <a:solidFill>
                  <a:srgbClr val="FF0000"/>
                </a:solidFill>
              </a:rPr>
              <a:t>Quốc</a:t>
            </a:r>
            <a:r>
              <a:rPr lang="en-US" altLang="en-US" dirty="0">
                <a:solidFill>
                  <a:srgbClr val="FF0000"/>
                </a:solidFill>
              </a:rPr>
              <a:t>.</a:t>
            </a:r>
          </a:p>
          <a:p>
            <a:pPr marL="847260" lvl="1" indent="-325869" algn="just">
              <a:spcBef>
                <a:spcPts val="1368"/>
              </a:spcBef>
              <a:buFont typeface="Courier New" pitchFamily="49" charset="0"/>
              <a:buChar char="o"/>
            </a:pPr>
            <a:endParaRPr lang="en-US" altLang="en-US" dirty="0">
              <a:solidFill>
                <a:srgbClr val="FF0000"/>
              </a:solidFill>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23" y="1427339"/>
            <a:ext cx="5244677" cy="440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5167" y="6117131"/>
            <a:ext cx="6230873" cy="382295"/>
          </a:xfrm>
          <a:prstGeom prst="rect">
            <a:avLst/>
          </a:prstGeom>
        </p:spPr>
        <p:txBody>
          <a:bodyPr wrap="square" lIns="104278" tIns="52139" rIns="104278" bIns="52139">
            <a:spAutoFit/>
          </a:bodyPr>
          <a:lstStyle/>
          <a:p>
            <a:r>
              <a:rPr lang="en-US" dirty="0" err="1" smtClean="0"/>
              <a:t>Phân</a:t>
            </a:r>
            <a:r>
              <a:rPr lang="en-US" dirty="0" smtClean="0"/>
              <a:t> </a:t>
            </a:r>
            <a:r>
              <a:rPr lang="en-US" dirty="0" err="1" smtClean="0"/>
              <a:t>bố</a:t>
            </a:r>
            <a:r>
              <a:rPr lang="en-US" dirty="0" smtClean="0"/>
              <a:t> </a:t>
            </a:r>
            <a:r>
              <a:rPr lang="en-US" dirty="0" err="1" smtClean="0"/>
              <a:t>số</a:t>
            </a:r>
            <a:r>
              <a:rPr lang="en-US" dirty="0" smtClean="0"/>
              <a:t> </a:t>
            </a:r>
            <a:r>
              <a:rPr lang="en-US" dirty="0" err="1" smtClean="0"/>
              <a:t>ca</a:t>
            </a:r>
            <a:r>
              <a:rPr lang="en-US" dirty="0" smtClean="0"/>
              <a:t> </a:t>
            </a:r>
            <a:r>
              <a:rPr lang="en-US" dirty="0" err="1" smtClean="0"/>
              <a:t>mắc</a:t>
            </a:r>
            <a:r>
              <a:rPr lang="en-US" dirty="0" smtClean="0"/>
              <a:t> MERS-</a:t>
            </a:r>
            <a:r>
              <a:rPr lang="en-US" dirty="0" err="1" smtClean="0"/>
              <a:t>CoV</a:t>
            </a:r>
            <a:r>
              <a:rPr lang="en-US" dirty="0" smtClean="0"/>
              <a:t>  </a:t>
            </a:r>
            <a:r>
              <a:rPr lang="en-US" dirty="0" err="1" smtClean="0"/>
              <a:t>theo</a:t>
            </a:r>
            <a:r>
              <a:rPr lang="en-US" dirty="0" smtClean="0"/>
              <a:t> </a:t>
            </a:r>
            <a:r>
              <a:rPr lang="en-US" dirty="0" err="1" smtClean="0"/>
              <a:t>quốc</a:t>
            </a:r>
            <a:r>
              <a:rPr lang="en-US" dirty="0" smtClean="0"/>
              <a:t> </a:t>
            </a:r>
            <a:r>
              <a:rPr lang="en-US" dirty="0" err="1" smtClean="0"/>
              <a:t>gia</a:t>
            </a:r>
            <a:r>
              <a:rPr lang="en-US" dirty="0" smtClean="0"/>
              <a:t> </a:t>
            </a:r>
            <a:r>
              <a:rPr lang="en-US" dirty="0" err="1" smtClean="0"/>
              <a:t>đến</a:t>
            </a:r>
            <a:r>
              <a:rPr lang="en-US" dirty="0" smtClean="0"/>
              <a:t>  03/6/2015 </a:t>
            </a:r>
          </a:p>
        </p:txBody>
      </p:sp>
    </p:spTree>
    <p:extLst>
      <p:ext uri="{BB962C8B-B14F-4D97-AF65-F5344CB8AC3E}">
        <p14:creationId xmlns:p14="http://schemas.microsoft.com/office/powerpoint/2010/main" val="286922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356447" y="167922"/>
            <a:ext cx="9891395" cy="1007533"/>
          </a:xfrm>
          <a:prstGeom prst="rect">
            <a:avLst/>
          </a:prstGeom>
        </p:spPr>
        <p:txBody>
          <a:bodyPr lIns="104278" tIns="52139" rIns="104278" bIns="52139"/>
          <a:lstStyle/>
          <a:p>
            <a:pPr>
              <a:defRPr/>
            </a:pPr>
            <a:r>
              <a:rPr lang="pt-BR" sz="2700" dirty="0">
                <a:latin typeface="Tahoma" pitchFamily="34" charset="0"/>
              </a:rPr>
              <a:t>PHẦN I. TÌNH HÌNH DỊCH </a:t>
            </a:r>
            <a:r>
              <a:rPr lang="pt-BR" sz="2700" dirty="0">
                <a:latin typeface="Tahoma" pitchFamily="34" charset="0"/>
              </a:rPr>
              <a:t>BỆNH (TIẾP)</a:t>
            </a:r>
            <a:endParaRPr lang="en-US" sz="2700" dirty="0">
              <a:cs typeface="Arial" pitchFamily="34" charset="0"/>
            </a:endParaRPr>
          </a:p>
        </p:txBody>
      </p:sp>
      <p:pic>
        <p:nvPicPr>
          <p:cNvPr id="7171" name="Picture 5" descr="Epidemic curve of confirmed and probable MERS-CoV cases by confirmation status. An additional 132 confirmed cases (84+48) are not included in the epicurve because individual onset dates are not available.Shows the dramatic increase in cases in April and May 2014, and the recent rise during February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8" y="1672225"/>
            <a:ext cx="9445837" cy="437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
          <p:cNvSpPr>
            <a:spLocks noChangeArrowheads="1"/>
          </p:cNvSpPr>
          <p:nvPr/>
        </p:nvSpPr>
        <p:spPr bwMode="auto">
          <a:xfrm>
            <a:off x="2851573" y="6060944"/>
            <a:ext cx="5881370" cy="3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r>
              <a:rPr lang="en-US" altLang="en-US" b="1">
                <a:latin typeface="Times New Roman" pitchFamily="18" charset="0"/>
                <a:cs typeface="Times New Roman" pitchFamily="18" charset="0"/>
              </a:rPr>
              <a:t>Phân bố các trường hợp mắc theo tháng. </a:t>
            </a:r>
          </a:p>
        </p:txBody>
      </p:sp>
      <p:sp>
        <p:nvSpPr>
          <p:cNvPr id="7173" name="Rectangle 6"/>
          <p:cNvSpPr>
            <a:spLocks noChangeArrowheads="1"/>
          </p:cNvSpPr>
          <p:nvPr/>
        </p:nvSpPr>
        <p:spPr bwMode="auto">
          <a:xfrm>
            <a:off x="1604010" y="2938639"/>
            <a:ext cx="4722918" cy="53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r>
              <a:rPr lang="en-US" altLang="en-US" sz="1400" i="1">
                <a:latin typeface="Times New Roman" pitchFamily="18" charset="0"/>
                <a:cs typeface="Times New Roman" pitchFamily="18" charset="0"/>
              </a:rPr>
              <a:t>Figure:</a:t>
            </a:r>
            <a:r>
              <a:rPr lang="en-US" altLang="en-US" sz="1400" b="1">
                <a:latin typeface="Times New Roman" pitchFamily="18" charset="0"/>
                <a:cs typeface="Times New Roman" pitchFamily="18" charset="0"/>
              </a:rPr>
              <a:t> </a:t>
            </a:r>
            <a:r>
              <a:rPr lang="en-AU" altLang="en-US" sz="1400">
                <a:latin typeface="Times New Roman" pitchFamily="18" charset="0"/>
                <a:cs typeface="Times New Roman" pitchFamily="18" charset="0"/>
              </a:rPr>
              <a:t>Epidemic curve of 979 confirmed and 18 probable MERS-CoV cases by confirmation status; as of 1 April 2015.</a:t>
            </a:r>
            <a:r>
              <a:rPr lang="en-AU" altLang="en-US" sz="1400" b="1">
                <a:latin typeface="Times New Roman" pitchFamily="18" charset="0"/>
                <a:cs typeface="Times New Roman" pitchFamily="18" charset="0"/>
              </a:rPr>
              <a:t> </a:t>
            </a:r>
            <a:endParaRPr lang="en-US" altLang="en-US" sz="1400">
              <a:latin typeface="Times New Roman" pitchFamily="18" charset="0"/>
              <a:cs typeface="Times New Roman" pitchFamily="18" charset="0"/>
            </a:endParaRPr>
          </a:p>
        </p:txBody>
      </p:sp>
      <p:sp>
        <p:nvSpPr>
          <p:cNvPr id="7174" name="Rectangle 7"/>
          <p:cNvSpPr>
            <a:spLocks noChangeArrowheads="1"/>
          </p:cNvSpPr>
          <p:nvPr/>
        </p:nvSpPr>
        <p:spPr bwMode="auto">
          <a:xfrm>
            <a:off x="623782" y="6213122"/>
            <a:ext cx="6505152" cy="13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r>
              <a:rPr lang="en-US" altLang="en-US" sz="1600" i="1" dirty="0" err="1">
                <a:solidFill>
                  <a:srgbClr val="FF0000"/>
                </a:solidFill>
                <a:latin typeface="Times New Roman" pitchFamily="18" charset="0"/>
                <a:cs typeface="Times New Roman" pitchFamily="18" charset="0"/>
              </a:rPr>
              <a:t>Nhận</a:t>
            </a:r>
            <a:r>
              <a:rPr lang="en-US" altLang="en-US" sz="1600" i="1" dirty="0">
                <a:solidFill>
                  <a:srgbClr val="FF0000"/>
                </a:solidFill>
                <a:latin typeface="Times New Roman" pitchFamily="18" charset="0"/>
                <a:cs typeface="Times New Roman" pitchFamily="18" charset="0"/>
              </a:rPr>
              <a:t> </a:t>
            </a:r>
            <a:r>
              <a:rPr lang="en-US" altLang="en-US" sz="1600" i="1" dirty="0" err="1">
                <a:solidFill>
                  <a:srgbClr val="FF0000"/>
                </a:solidFill>
                <a:latin typeface="Times New Roman" pitchFamily="18" charset="0"/>
                <a:cs typeface="Times New Roman" pitchFamily="18" charset="0"/>
              </a:rPr>
              <a:t>xét</a:t>
            </a:r>
            <a:r>
              <a:rPr lang="en-US" altLang="en-US" sz="1600" i="1" dirty="0">
                <a:solidFill>
                  <a:srgbClr val="FF0000"/>
                </a:solidFill>
                <a:latin typeface="Times New Roman" pitchFamily="18" charset="0"/>
                <a:cs typeface="Times New Roman" pitchFamily="18" charset="0"/>
              </a:rPr>
              <a:t>:</a:t>
            </a:r>
          </a:p>
          <a:p>
            <a:r>
              <a:rPr lang="en-US" altLang="en-US" sz="1600" i="1" dirty="0">
                <a:solidFill>
                  <a:srgbClr val="FF0000"/>
                </a:solidFill>
                <a:latin typeface="Times New Roman" pitchFamily="18" charset="0"/>
                <a:cs typeface="Times New Roman" pitchFamily="18" charset="0"/>
              </a:rPr>
              <a:t> </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Số</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lượng</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các</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trường</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hợp</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mắc</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được</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ghi</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nhận</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rải</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rác</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trong</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tháng</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tập</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trung</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nhiều</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nhất</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vào</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tháng</a:t>
            </a:r>
            <a:r>
              <a:rPr lang="en-US" altLang="en-US" sz="1600" i="1" dirty="0">
                <a:latin typeface="Times New Roman" pitchFamily="18" charset="0"/>
                <a:cs typeface="Times New Roman" pitchFamily="18" charset="0"/>
              </a:rPr>
              <a:t> 3-5/2014, </a:t>
            </a:r>
            <a:r>
              <a:rPr lang="en-US" altLang="en-US" sz="1600" i="1" dirty="0" err="1">
                <a:latin typeface="Times New Roman" pitchFamily="18" charset="0"/>
                <a:cs typeface="Times New Roman" pitchFamily="18" charset="0"/>
              </a:rPr>
              <a:t>tháng</a:t>
            </a:r>
            <a:r>
              <a:rPr lang="en-US" altLang="en-US" sz="1600" i="1" dirty="0">
                <a:latin typeface="Times New Roman" pitchFamily="18" charset="0"/>
                <a:cs typeface="Times New Roman" pitchFamily="18" charset="0"/>
              </a:rPr>
              <a:t> 1-3/2015</a:t>
            </a:r>
          </a:p>
          <a:p>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Từ</a:t>
            </a:r>
            <a:r>
              <a:rPr lang="en-US" altLang="en-US" sz="1600" i="1" dirty="0">
                <a:latin typeface="Times New Roman" pitchFamily="18" charset="0"/>
                <a:cs typeface="Times New Roman" pitchFamily="18" charset="0"/>
              </a:rPr>
              <a:t> </a:t>
            </a:r>
            <a:r>
              <a:rPr lang="en-US" altLang="en-US" sz="1600" i="1" dirty="0">
                <a:latin typeface="Times New Roman" pitchFamily="18" charset="0"/>
                <a:cs typeface="Times New Roman" pitchFamily="18" charset="0"/>
              </a:rPr>
              <a:t>1/4/2015-7/6/25015 </a:t>
            </a:r>
            <a:r>
              <a:rPr lang="en-US" altLang="en-US" sz="1600" i="1" dirty="0" err="1">
                <a:latin typeface="Times New Roman" pitchFamily="18" charset="0"/>
                <a:cs typeface="Times New Roman" pitchFamily="18" charset="0"/>
              </a:rPr>
              <a:t>đã</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ghi</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nhận</a:t>
            </a:r>
            <a:r>
              <a:rPr lang="en-US" altLang="en-US" sz="1600" i="1" dirty="0">
                <a:latin typeface="Times New Roman" pitchFamily="18" charset="0"/>
                <a:cs typeface="Times New Roman" pitchFamily="18" charset="0"/>
              </a:rPr>
              <a:t>: </a:t>
            </a:r>
            <a:r>
              <a:rPr lang="en-US" altLang="en-US" sz="1600" i="1" dirty="0">
                <a:latin typeface="Times New Roman" pitchFamily="18" charset="0"/>
                <a:cs typeface="Times New Roman" pitchFamily="18" charset="0"/>
              </a:rPr>
              <a:t>216 </a:t>
            </a:r>
            <a:r>
              <a:rPr lang="en-US" altLang="en-US" sz="1600" i="1" dirty="0" err="1">
                <a:latin typeface="Times New Roman" pitchFamily="18" charset="0"/>
                <a:cs typeface="Times New Roman" pitchFamily="18" charset="0"/>
              </a:rPr>
              <a:t>trường</a:t>
            </a:r>
            <a:r>
              <a:rPr lang="en-US" altLang="en-US" sz="1600" i="1" dirty="0">
                <a:latin typeface="Times New Roman" pitchFamily="18" charset="0"/>
                <a:cs typeface="Times New Roman" pitchFamily="18" charset="0"/>
              </a:rPr>
              <a:t> </a:t>
            </a:r>
            <a:r>
              <a:rPr lang="en-US" altLang="en-US" sz="1600" i="1" dirty="0" err="1">
                <a:latin typeface="Times New Roman" pitchFamily="18" charset="0"/>
                <a:cs typeface="Times New Roman" pitchFamily="18" charset="0"/>
              </a:rPr>
              <a:t>hợp</a:t>
            </a:r>
            <a:endParaRPr lang="en-US" altLang="en-US" sz="1600" i="1" dirty="0">
              <a:latin typeface="Times New Roman" pitchFamily="18" charset="0"/>
              <a:cs typeface="Times New Roman" pitchFamily="18" charset="0"/>
            </a:endParaRPr>
          </a:p>
          <a:p>
            <a:r>
              <a:rPr lang="en-US" altLang="en-US" sz="1600" i="1" dirty="0">
                <a:solidFill>
                  <a:srgbClr val="FF0000"/>
                </a:solidFill>
                <a:latin typeface="Times New Roman" pitchFamily="18" charset="0"/>
                <a:cs typeface="Times New Roman" pitchFamily="18" charset="0"/>
              </a:rPr>
              <a:t>      </a:t>
            </a:r>
            <a:endParaRPr lang="en-US" altLang="en-US"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511734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356447" y="167922"/>
            <a:ext cx="9891395" cy="923572"/>
          </a:xfrm>
          <a:prstGeom prst="rect">
            <a:avLst/>
          </a:prstGeom>
        </p:spPr>
        <p:txBody>
          <a:bodyPr lIns="104278" tIns="52139" rIns="104278" bIns="52139"/>
          <a:lstStyle/>
          <a:p>
            <a:pPr>
              <a:defRPr/>
            </a:pPr>
            <a:r>
              <a:rPr lang="pt-BR" sz="2700" dirty="0">
                <a:latin typeface="Tahoma" pitchFamily="34" charset="0"/>
              </a:rPr>
              <a:t>PHẦN I. TÌNH HÌNH DỊCH </a:t>
            </a:r>
            <a:r>
              <a:rPr lang="pt-BR" sz="2700" dirty="0">
                <a:latin typeface="Tahoma" pitchFamily="34" charset="0"/>
              </a:rPr>
              <a:t>BỆNH </a:t>
            </a:r>
            <a:r>
              <a:rPr lang="pt-BR" sz="2700" dirty="0">
                <a:latin typeface="Tahoma" pitchFamily="34" charset="0"/>
              </a:rPr>
              <a:t>(TIẾP)</a:t>
            </a:r>
            <a:endParaRPr lang="en-US" sz="2700" dirty="0">
              <a:cs typeface="Arial" pitchFamily="34" charset="0"/>
            </a:endParaRPr>
          </a:p>
        </p:txBody>
      </p:sp>
      <p:sp>
        <p:nvSpPr>
          <p:cNvPr id="8195" name="Rectangle 1"/>
          <p:cNvSpPr>
            <a:spLocks noChangeArrowheads="1"/>
          </p:cNvSpPr>
          <p:nvPr/>
        </p:nvSpPr>
        <p:spPr bwMode="auto">
          <a:xfrm>
            <a:off x="445558" y="1427339"/>
            <a:ext cx="9980507" cy="49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pPr algn="ctr"/>
            <a:r>
              <a:rPr lang="en-US" altLang="en-US" sz="2500" b="1" dirty="0" err="1"/>
              <a:t>Các</a:t>
            </a:r>
            <a:r>
              <a:rPr lang="en-US" altLang="en-US" sz="2500" b="1" dirty="0"/>
              <a:t> </a:t>
            </a:r>
            <a:r>
              <a:rPr lang="en-US" altLang="en-US" sz="2500" b="1" dirty="0" err="1"/>
              <a:t>trường</a:t>
            </a:r>
            <a:r>
              <a:rPr lang="en-US" altLang="en-US" sz="2500" b="1" dirty="0"/>
              <a:t> </a:t>
            </a:r>
            <a:r>
              <a:rPr lang="en-US" altLang="en-US" sz="2500" b="1" dirty="0" err="1"/>
              <a:t>hợp</a:t>
            </a:r>
            <a:r>
              <a:rPr lang="en-US" altLang="en-US" sz="2500" b="1" dirty="0"/>
              <a:t> </a:t>
            </a:r>
            <a:r>
              <a:rPr lang="en-US" altLang="en-US" sz="2500" b="1" dirty="0" err="1"/>
              <a:t>ghi</a:t>
            </a:r>
            <a:r>
              <a:rPr lang="en-US" altLang="en-US" sz="2500" b="1" dirty="0"/>
              <a:t> </a:t>
            </a:r>
            <a:r>
              <a:rPr lang="en-US" altLang="en-US" sz="2500" b="1" dirty="0" err="1"/>
              <a:t>nhận</a:t>
            </a:r>
            <a:r>
              <a:rPr lang="en-US" altLang="en-US" sz="2500" b="1" dirty="0"/>
              <a:t> </a:t>
            </a:r>
            <a:r>
              <a:rPr lang="en-US" altLang="en-US" sz="2500" b="1" dirty="0" err="1"/>
              <a:t>tại</a:t>
            </a:r>
            <a:r>
              <a:rPr lang="en-US" altLang="en-US" sz="2500" b="1" dirty="0"/>
              <a:t> </a:t>
            </a:r>
            <a:r>
              <a:rPr lang="en-US" altLang="en-US" sz="2500" b="1" dirty="0" err="1"/>
              <a:t>Hàn</a:t>
            </a:r>
            <a:r>
              <a:rPr lang="en-US" altLang="en-US" sz="2500" b="1" dirty="0"/>
              <a:t> </a:t>
            </a:r>
            <a:r>
              <a:rPr lang="en-US" altLang="en-US" sz="2500" b="1" dirty="0" err="1" smtClean="0"/>
              <a:t>Quốc</a:t>
            </a:r>
            <a:endParaRPr lang="en-US" altLang="en-US" sz="2500" b="1" dirty="0"/>
          </a:p>
        </p:txBody>
      </p:sp>
      <p:sp>
        <p:nvSpPr>
          <p:cNvPr id="8196" name="Rectangle 10"/>
          <p:cNvSpPr>
            <a:spLocks noChangeArrowheads="1"/>
          </p:cNvSpPr>
          <p:nvPr/>
        </p:nvSpPr>
        <p:spPr bwMode="auto">
          <a:xfrm>
            <a:off x="267335" y="2139260"/>
            <a:ext cx="10158730" cy="46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78" tIns="52139" rIns="104278" bIns="52139">
            <a:spAutoFit/>
          </a:bodyPr>
          <a:lstStyle/>
          <a:p>
            <a:pPr>
              <a:spcBef>
                <a:spcPts val="684"/>
              </a:spcBef>
            </a:pPr>
            <a:r>
              <a:rPr lang="en-US" sz="2400" dirty="0" err="1">
                <a:latin typeface="+mj-lt"/>
                <a:ea typeface="Tahoma" pitchFamily="34" charset="0"/>
                <a:cs typeface="Times New Roman" pitchFamily="18" charset="0"/>
              </a:rPr>
              <a:t>Đến</a:t>
            </a:r>
            <a:r>
              <a:rPr lang="en-US" sz="2400" dirty="0">
                <a:latin typeface="+mj-lt"/>
                <a:ea typeface="Tahoma" pitchFamily="34" charset="0"/>
                <a:cs typeface="Times New Roman" pitchFamily="18" charset="0"/>
              </a:rPr>
              <a:t> </a:t>
            </a:r>
            <a:r>
              <a:rPr lang="en-US" sz="2400" dirty="0" smtClean="0">
                <a:latin typeface="+mj-lt"/>
                <a:ea typeface="Tahoma" pitchFamily="34" charset="0"/>
                <a:cs typeface="Times New Roman" pitchFamily="18" charset="0"/>
              </a:rPr>
              <a:t>18/6/2015</a:t>
            </a:r>
            <a:r>
              <a:rPr lang="en-US" sz="2400" dirty="0">
                <a:latin typeface="+mj-lt"/>
                <a:ea typeface="Tahoma" pitchFamily="34" charset="0"/>
                <a:cs typeface="Times New Roman" pitchFamily="18" charset="0"/>
              </a:rPr>
              <a:t>, </a:t>
            </a:r>
            <a:r>
              <a:rPr lang="en-US" sz="2400" dirty="0" smtClean="0">
                <a:latin typeface="+mj-lt"/>
                <a:ea typeface="Tahoma" pitchFamily="34" charset="0"/>
                <a:cs typeface="Times New Roman" pitchFamily="18" charset="0"/>
              </a:rPr>
              <a:t> </a:t>
            </a:r>
            <a:r>
              <a:rPr lang="vi-VN" sz="2400" dirty="0"/>
              <a:t>ghi nhận 165 trường hợp mắc, 23 trường hợp tử vong. Tổng số người tiếp xúc gần bệnh nhân được giám sát đến 17/6/2015 là 6.508 người trong đó có 3.951 đã qua 14 ngày.</a:t>
            </a:r>
            <a:endParaRPr lang="en-US" sz="2400" dirty="0">
              <a:latin typeface="+mj-lt"/>
              <a:ea typeface="Tahoma" pitchFamily="34" charset="0"/>
              <a:cs typeface="Times New Roman" pitchFamily="18" charset="0"/>
            </a:endParaRPr>
          </a:p>
          <a:p>
            <a:pPr>
              <a:spcBef>
                <a:spcPts val="684"/>
              </a:spcBef>
            </a:pPr>
            <a:r>
              <a:rPr lang="en-US" sz="2300" b="1" dirty="0" err="1" smtClean="0">
                <a:latin typeface="+mj-lt"/>
                <a:ea typeface="Tahoma" pitchFamily="34" charset="0"/>
                <a:cs typeface="Times New Roman" pitchFamily="18" charset="0"/>
              </a:rPr>
              <a:t>Trường</a:t>
            </a:r>
            <a:r>
              <a:rPr lang="en-US" sz="2300" b="1" dirty="0" smtClean="0">
                <a:latin typeface="+mj-lt"/>
                <a:ea typeface="Tahoma" pitchFamily="34" charset="0"/>
                <a:cs typeface="Times New Roman" pitchFamily="18" charset="0"/>
              </a:rPr>
              <a:t> </a:t>
            </a:r>
            <a:r>
              <a:rPr lang="en-US" sz="2300" b="1" dirty="0" err="1">
                <a:latin typeface="+mj-lt"/>
                <a:ea typeface="Tahoma" pitchFamily="34" charset="0"/>
                <a:cs typeface="Times New Roman" pitchFamily="18" charset="0"/>
              </a:rPr>
              <a:t>hợp</a:t>
            </a:r>
            <a:r>
              <a:rPr lang="en-US" sz="2300" b="1" dirty="0">
                <a:latin typeface="+mj-lt"/>
                <a:ea typeface="Tahoma" pitchFamily="34" charset="0"/>
                <a:cs typeface="Times New Roman" pitchFamily="18" charset="0"/>
              </a:rPr>
              <a:t> </a:t>
            </a:r>
            <a:r>
              <a:rPr lang="en-US" sz="2300" b="1" dirty="0" err="1">
                <a:latin typeface="+mj-lt"/>
                <a:ea typeface="Tahoma" pitchFamily="34" charset="0"/>
                <a:cs typeface="Times New Roman" pitchFamily="18" charset="0"/>
              </a:rPr>
              <a:t>đầu</a:t>
            </a:r>
            <a:r>
              <a:rPr lang="en-US" sz="2300" b="1" dirty="0">
                <a:latin typeface="+mj-lt"/>
                <a:ea typeface="Tahoma" pitchFamily="34" charset="0"/>
                <a:cs typeface="Times New Roman" pitchFamily="18" charset="0"/>
              </a:rPr>
              <a:t> </a:t>
            </a:r>
            <a:r>
              <a:rPr lang="en-US" sz="2300" b="1" dirty="0" err="1">
                <a:latin typeface="+mj-lt"/>
                <a:ea typeface="Tahoma" pitchFamily="34" charset="0"/>
                <a:cs typeface="Times New Roman" pitchFamily="18" charset="0"/>
              </a:rPr>
              <a:t>tiên</a:t>
            </a:r>
            <a:r>
              <a:rPr lang="en-US" sz="2300" b="1" dirty="0">
                <a:latin typeface="+mj-lt"/>
                <a:ea typeface="Tahoma" pitchFamily="34" charset="0"/>
                <a:cs typeface="Times New Roman" pitchFamily="18" charset="0"/>
              </a:rPr>
              <a:t> </a:t>
            </a:r>
            <a:r>
              <a:rPr lang="en-US" sz="2300" b="1" dirty="0" err="1">
                <a:latin typeface="+mj-lt"/>
                <a:ea typeface="Tahoma" pitchFamily="34" charset="0"/>
                <a:cs typeface="Times New Roman" pitchFamily="18" charset="0"/>
              </a:rPr>
              <a:t>tại</a:t>
            </a:r>
            <a:r>
              <a:rPr lang="en-US" sz="2300" b="1" dirty="0">
                <a:latin typeface="+mj-lt"/>
                <a:ea typeface="Tahoma" pitchFamily="34" charset="0"/>
                <a:cs typeface="Times New Roman" pitchFamily="18" charset="0"/>
              </a:rPr>
              <a:t> </a:t>
            </a:r>
            <a:r>
              <a:rPr lang="en-US" sz="2300" b="1" dirty="0" err="1">
                <a:latin typeface="+mj-lt"/>
                <a:ea typeface="Tahoma" pitchFamily="34" charset="0"/>
                <a:cs typeface="Times New Roman" pitchFamily="18" charset="0"/>
              </a:rPr>
              <a:t>Hàn</a:t>
            </a:r>
            <a:r>
              <a:rPr lang="en-US" sz="2300" b="1" dirty="0">
                <a:latin typeface="+mj-lt"/>
                <a:ea typeface="Tahoma" pitchFamily="34" charset="0"/>
                <a:cs typeface="Times New Roman" pitchFamily="18" charset="0"/>
              </a:rPr>
              <a:t> </a:t>
            </a:r>
            <a:r>
              <a:rPr lang="en-US" sz="2300" b="1" dirty="0" err="1">
                <a:latin typeface="+mj-lt"/>
                <a:ea typeface="Tahoma" pitchFamily="34" charset="0"/>
                <a:cs typeface="Times New Roman" pitchFamily="18" charset="0"/>
              </a:rPr>
              <a:t>Quốc</a:t>
            </a:r>
            <a:r>
              <a:rPr lang="en-US" sz="2300" dirty="0">
                <a:latin typeface="+mj-lt"/>
                <a:ea typeface="Tahoma" pitchFamily="34" charset="0"/>
                <a:cs typeface="Times New Roman" pitchFamily="18" charset="0"/>
              </a:rPr>
              <a:t>: </a:t>
            </a:r>
          </a:p>
          <a:p>
            <a:pPr marL="912434" lvl="1" indent="-391043">
              <a:spcBef>
                <a:spcPts val="684"/>
              </a:spcBef>
              <a:buFont typeface="Arial" charset="0"/>
              <a:buChar char="•"/>
            </a:pPr>
            <a:r>
              <a:rPr lang="en-US" sz="2300" dirty="0" err="1">
                <a:latin typeface="+mj-lt"/>
                <a:ea typeface="Tahoma" pitchFamily="34" charset="0"/>
                <a:cs typeface="Times New Roman" pitchFamily="18" charset="0"/>
              </a:rPr>
              <a:t>Ngày</a:t>
            </a:r>
            <a:r>
              <a:rPr lang="en-US" sz="2300" dirty="0">
                <a:latin typeface="+mj-lt"/>
                <a:ea typeface="Tahoma" pitchFamily="34" charset="0"/>
                <a:cs typeface="Times New Roman" pitchFamily="18" charset="0"/>
              </a:rPr>
              <a:t> 4/5/2015 </a:t>
            </a:r>
            <a:r>
              <a:rPr lang="en-US" sz="2300" dirty="0" err="1">
                <a:latin typeface="+mj-lt"/>
                <a:ea typeface="Tahoma" pitchFamily="34" charset="0"/>
                <a:cs typeface="Times New Roman" pitchFamily="18" charset="0"/>
              </a:rPr>
              <a:t>nhập</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cảnh</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Hàn</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Quốc</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không</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có</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triệu</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chứng</a:t>
            </a:r>
            <a:r>
              <a:rPr lang="en-US" sz="2300" dirty="0">
                <a:latin typeface="+mj-lt"/>
                <a:ea typeface="Tahoma" pitchFamily="34" charset="0"/>
                <a:cs typeface="Times New Roman" pitchFamily="18" charset="0"/>
              </a:rPr>
              <a:t>)</a:t>
            </a:r>
          </a:p>
          <a:p>
            <a:pPr marL="912434" lvl="1" indent="-391043">
              <a:spcBef>
                <a:spcPts val="684"/>
              </a:spcBef>
              <a:buFont typeface="Arial" charset="0"/>
              <a:buChar char="•"/>
            </a:pPr>
            <a:r>
              <a:rPr lang="en-US" sz="2300" dirty="0" err="1">
                <a:latin typeface="+mj-lt"/>
                <a:ea typeface="Tahoma" pitchFamily="34" charset="0"/>
                <a:cs typeface="Times New Roman" pitchFamily="18" charset="0"/>
              </a:rPr>
              <a:t>Ngày</a:t>
            </a:r>
            <a:r>
              <a:rPr lang="en-US" sz="2300" dirty="0">
                <a:latin typeface="+mj-lt"/>
                <a:ea typeface="Tahoma" pitchFamily="34" charset="0"/>
                <a:cs typeface="Times New Roman" pitchFamily="18" charset="0"/>
              </a:rPr>
              <a:t> 11/5/2015 </a:t>
            </a:r>
            <a:r>
              <a:rPr lang="en-US" sz="2300" dirty="0" err="1">
                <a:latin typeface="+mj-lt"/>
                <a:ea typeface="Tahoma" pitchFamily="34" charset="0"/>
                <a:cs typeface="Times New Roman" pitchFamily="18" charset="0"/>
              </a:rPr>
              <a:t>có</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biểu</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hiện</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sốt</a:t>
            </a:r>
            <a:r>
              <a:rPr lang="en-US" sz="2300" dirty="0">
                <a:latin typeface="+mj-lt"/>
                <a:ea typeface="Tahoma" pitchFamily="34" charset="0"/>
                <a:cs typeface="Times New Roman" pitchFamily="18" charset="0"/>
              </a:rPr>
              <a:t>, ho</a:t>
            </a:r>
          </a:p>
          <a:p>
            <a:pPr marL="912434" lvl="1" indent="-391043">
              <a:spcBef>
                <a:spcPts val="684"/>
              </a:spcBef>
              <a:buFont typeface="Arial" charset="0"/>
              <a:buChar char="•"/>
            </a:pPr>
            <a:r>
              <a:rPr lang="en-US" sz="2300" dirty="0" err="1">
                <a:latin typeface="+mj-lt"/>
                <a:ea typeface="Tahoma" pitchFamily="34" charset="0"/>
                <a:cs typeface="Times New Roman" pitchFamily="18" charset="0"/>
              </a:rPr>
              <a:t>Từ</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ngày</a:t>
            </a:r>
            <a:r>
              <a:rPr lang="en-US" sz="2300" dirty="0">
                <a:latin typeface="+mj-lt"/>
                <a:ea typeface="Tahoma" pitchFamily="34" charset="0"/>
                <a:cs typeface="Times New Roman" pitchFamily="18" charset="0"/>
              </a:rPr>
              <a:t> 12-19/5/2015, </a:t>
            </a:r>
            <a:r>
              <a:rPr lang="en-US" sz="2300" dirty="0" err="1">
                <a:latin typeface="+mj-lt"/>
                <a:ea typeface="Tahoma" pitchFamily="34" charset="0"/>
                <a:cs typeface="Times New Roman" pitchFamily="18" charset="0"/>
              </a:rPr>
              <a:t>đã</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khám</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và</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điều</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trị</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tại</a:t>
            </a:r>
            <a:r>
              <a:rPr lang="en-US" sz="2300" dirty="0">
                <a:latin typeface="+mj-lt"/>
                <a:ea typeface="Tahoma" pitchFamily="34" charset="0"/>
                <a:cs typeface="Times New Roman" pitchFamily="18" charset="0"/>
              </a:rPr>
              <a:t> 4 </a:t>
            </a:r>
            <a:r>
              <a:rPr lang="en-US" sz="2300" dirty="0" err="1">
                <a:latin typeface="+mj-lt"/>
                <a:ea typeface="Tahoma" pitchFamily="34" charset="0"/>
                <a:cs typeface="Times New Roman" pitchFamily="18" charset="0"/>
              </a:rPr>
              <a:t>cơ</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sở</a:t>
            </a:r>
            <a:r>
              <a:rPr lang="en-US" sz="2300" dirty="0">
                <a:latin typeface="+mj-lt"/>
                <a:ea typeface="Tahoma" pitchFamily="34" charset="0"/>
                <a:cs typeface="Times New Roman" pitchFamily="18" charset="0"/>
              </a:rPr>
              <a:t> y </a:t>
            </a:r>
            <a:r>
              <a:rPr lang="en-US" sz="2300" dirty="0" err="1">
                <a:latin typeface="+mj-lt"/>
                <a:ea typeface="Tahoma" pitchFamily="34" charset="0"/>
                <a:cs typeface="Times New Roman" pitchFamily="18" charset="0"/>
              </a:rPr>
              <a:t>tế</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khác</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nhau</a:t>
            </a:r>
            <a:endParaRPr lang="en-US" sz="2300" dirty="0">
              <a:latin typeface="+mj-lt"/>
              <a:ea typeface="Tahoma" pitchFamily="34" charset="0"/>
              <a:cs typeface="Times New Roman" pitchFamily="18" charset="0"/>
            </a:endParaRPr>
          </a:p>
          <a:p>
            <a:pPr marL="912434" lvl="1" indent="-391043">
              <a:spcBef>
                <a:spcPts val="684"/>
              </a:spcBef>
              <a:buFont typeface="Arial" charset="0"/>
              <a:buChar char="•"/>
            </a:pPr>
            <a:r>
              <a:rPr lang="en-US" sz="2300" dirty="0" err="1">
                <a:latin typeface="+mj-lt"/>
                <a:ea typeface="Tahoma" pitchFamily="34" charset="0"/>
                <a:cs typeface="Times New Roman" pitchFamily="18" charset="0"/>
              </a:rPr>
              <a:t>Ngày</a:t>
            </a:r>
            <a:r>
              <a:rPr lang="en-US" sz="2300" dirty="0">
                <a:latin typeface="+mj-lt"/>
                <a:ea typeface="Tahoma" pitchFamily="34" charset="0"/>
                <a:cs typeface="Times New Roman" pitchFamily="18" charset="0"/>
              </a:rPr>
              <a:t> 19/5/2015, </a:t>
            </a:r>
            <a:r>
              <a:rPr lang="en-US" sz="2300" dirty="0" err="1">
                <a:latin typeface="+mj-lt"/>
                <a:ea typeface="Tahoma" pitchFamily="34" charset="0"/>
                <a:cs typeface="Times New Roman" pitchFamily="18" charset="0"/>
              </a:rPr>
              <a:t>lấy</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mẫu</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xét</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nghiệm</a:t>
            </a:r>
            <a:endParaRPr lang="en-US" sz="2300" dirty="0">
              <a:latin typeface="+mj-lt"/>
              <a:ea typeface="Tahoma" pitchFamily="34" charset="0"/>
              <a:cs typeface="Times New Roman" pitchFamily="18" charset="0"/>
            </a:endParaRPr>
          </a:p>
          <a:p>
            <a:pPr marL="912434" lvl="1" indent="-391043">
              <a:spcBef>
                <a:spcPts val="684"/>
              </a:spcBef>
              <a:buFont typeface="Arial" charset="0"/>
              <a:buChar char="•"/>
            </a:pPr>
            <a:r>
              <a:rPr lang="en-US" sz="2300" dirty="0" err="1">
                <a:latin typeface="+mj-lt"/>
                <a:ea typeface="Tahoma" pitchFamily="34" charset="0"/>
                <a:cs typeface="Times New Roman" pitchFamily="18" charset="0"/>
              </a:rPr>
              <a:t>Ngày</a:t>
            </a:r>
            <a:r>
              <a:rPr lang="en-US" sz="2300" dirty="0">
                <a:latin typeface="+mj-lt"/>
                <a:ea typeface="Tahoma" pitchFamily="34" charset="0"/>
                <a:cs typeface="Times New Roman" pitchFamily="18" charset="0"/>
              </a:rPr>
              <a:t> 20/5/2015 </a:t>
            </a:r>
            <a:r>
              <a:rPr lang="en-US" sz="2300" dirty="0" err="1">
                <a:latin typeface="+mj-lt"/>
                <a:ea typeface="Tahoma" pitchFamily="34" charset="0"/>
                <a:cs typeface="Times New Roman" pitchFamily="18" charset="0"/>
              </a:rPr>
              <a:t>cho</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kết</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quả</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dương</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tính</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với</a:t>
            </a:r>
            <a:r>
              <a:rPr lang="en-US" sz="2300" dirty="0">
                <a:latin typeface="+mj-lt"/>
                <a:ea typeface="Tahoma" pitchFamily="34" charset="0"/>
                <a:cs typeface="Times New Roman" pitchFamily="18" charset="0"/>
              </a:rPr>
              <a:t> MERS-</a:t>
            </a:r>
            <a:r>
              <a:rPr lang="en-US" sz="2300" dirty="0" err="1">
                <a:latin typeface="+mj-lt"/>
                <a:ea typeface="Tahoma" pitchFamily="34" charset="0"/>
                <a:cs typeface="Times New Roman" pitchFamily="18" charset="0"/>
              </a:rPr>
              <a:t>CoV</a:t>
            </a:r>
            <a:r>
              <a:rPr lang="en-US" sz="2300" dirty="0">
                <a:latin typeface="+mj-lt"/>
                <a:ea typeface="Tahoma" pitchFamily="34" charset="0"/>
                <a:cs typeface="Times New Roman" pitchFamily="18" charset="0"/>
              </a:rPr>
              <a:t>.</a:t>
            </a:r>
          </a:p>
          <a:p>
            <a:pPr marL="912434" lvl="1" indent="-391043">
              <a:spcBef>
                <a:spcPts val="684"/>
              </a:spcBef>
              <a:buFont typeface="Arial" charset="0"/>
              <a:buChar char="•"/>
            </a:pPr>
            <a:r>
              <a:rPr lang="en-US" sz="2300" dirty="0" err="1">
                <a:latin typeface="+mj-lt"/>
                <a:ea typeface="Tahoma" pitchFamily="34" charset="0"/>
                <a:cs typeface="Times New Roman" pitchFamily="18" charset="0"/>
              </a:rPr>
              <a:t>Có</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tiền</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sử</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đi</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lại</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từ</a:t>
            </a:r>
            <a:r>
              <a:rPr lang="en-US" sz="2300" dirty="0">
                <a:latin typeface="+mj-lt"/>
                <a:ea typeface="Tahoma" pitchFamily="34" charset="0"/>
                <a:cs typeface="Times New Roman" pitchFamily="18" charset="0"/>
              </a:rPr>
              <a:t> Bahrain, UAE, </a:t>
            </a:r>
            <a:r>
              <a:rPr lang="en-US" sz="2300" dirty="0" err="1">
                <a:latin typeface="+mj-lt"/>
                <a:ea typeface="Tahoma" pitchFamily="34" charset="0"/>
                <a:cs typeface="Times New Roman" pitchFamily="18" charset="0"/>
              </a:rPr>
              <a:t>Quata</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và</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không</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phát</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hiện</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có</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phơi</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nhiễm</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với</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lạc</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đà</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hoặc</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bệnh</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nhân</a:t>
            </a:r>
            <a:r>
              <a:rPr lang="en-US" sz="2300" dirty="0">
                <a:latin typeface="+mj-lt"/>
                <a:ea typeface="Tahoma" pitchFamily="34" charset="0"/>
                <a:cs typeface="Times New Roman" pitchFamily="18" charset="0"/>
              </a:rPr>
              <a:t> MERS-</a:t>
            </a:r>
            <a:r>
              <a:rPr lang="en-US" sz="2300" dirty="0" err="1">
                <a:latin typeface="+mj-lt"/>
                <a:ea typeface="Tahoma" pitchFamily="34" charset="0"/>
                <a:cs typeface="Times New Roman" pitchFamily="18" charset="0"/>
              </a:rPr>
              <a:t>CoV</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trong</a:t>
            </a:r>
            <a:r>
              <a:rPr lang="en-US" sz="2300" dirty="0">
                <a:latin typeface="+mj-lt"/>
                <a:ea typeface="Tahoma" pitchFamily="34" charset="0"/>
                <a:cs typeface="Times New Roman" pitchFamily="18" charset="0"/>
              </a:rPr>
              <a:t> </a:t>
            </a:r>
            <a:r>
              <a:rPr lang="en-US" sz="2300" dirty="0" err="1">
                <a:latin typeface="+mj-lt"/>
                <a:ea typeface="Tahoma" pitchFamily="34" charset="0"/>
                <a:cs typeface="Times New Roman" pitchFamily="18" charset="0"/>
              </a:rPr>
              <a:t>vòng</a:t>
            </a:r>
            <a:r>
              <a:rPr lang="en-US" sz="2300" dirty="0">
                <a:latin typeface="+mj-lt"/>
                <a:ea typeface="Tahoma" pitchFamily="34" charset="0"/>
                <a:cs typeface="Times New Roman" pitchFamily="18" charset="0"/>
              </a:rPr>
              <a:t> 14 </a:t>
            </a:r>
            <a:r>
              <a:rPr lang="en-US" sz="2300" dirty="0" err="1">
                <a:latin typeface="+mj-lt"/>
                <a:ea typeface="Tahoma" pitchFamily="34" charset="0"/>
                <a:cs typeface="Times New Roman" pitchFamily="18" charset="0"/>
              </a:rPr>
              <a:t>ngày</a:t>
            </a:r>
            <a:r>
              <a:rPr lang="en-US" sz="2300" dirty="0">
                <a:latin typeface="+mj-lt"/>
                <a:ea typeface="Tahoma" pitchFamily="34" charset="0"/>
                <a:cs typeface="Times New Roman" pitchFamily="18" charset="0"/>
              </a:rPr>
              <a:t>.</a:t>
            </a:r>
          </a:p>
        </p:txBody>
      </p:sp>
    </p:spTree>
    <p:extLst>
      <p:ext uri="{BB962C8B-B14F-4D97-AF65-F5344CB8AC3E}">
        <p14:creationId xmlns:p14="http://schemas.microsoft.com/office/powerpoint/2010/main" val="2506764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356447" y="167922"/>
            <a:ext cx="9891395" cy="1007533"/>
          </a:xfrm>
          <a:prstGeom prst="rect">
            <a:avLst/>
          </a:prstGeom>
        </p:spPr>
        <p:txBody>
          <a:bodyPr lIns="104278" tIns="52139" rIns="104278" bIns="52139"/>
          <a:lstStyle/>
          <a:p>
            <a:pPr>
              <a:defRPr/>
            </a:pPr>
            <a:r>
              <a:rPr lang="pt-BR" sz="2700" dirty="0">
                <a:latin typeface="Tahoma" pitchFamily="34" charset="0"/>
              </a:rPr>
              <a:t>PHẦN I. TÌNH HÌNH DỊCH </a:t>
            </a:r>
            <a:r>
              <a:rPr lang="pt-BR" sz="2700" dirty="0">
                <a:latin typeface="Tahoma" pitchFamily="34" charset="0"/>
              </a:rPr>
              <a:t>BỆNH </a:t>
            </a:r>
            <a:r>
              <a:rPr lang="pt-BR" sz="2700" dirty="0">
                <a:latin typeface="Tahoma" pitchFamily="34" charset="0"/>
              </a:rPr>
              <a:t>(TIẾP)</a:t>
            </a:r>
            <a:r>
              <a:rPr lang="pt-BR" sz="2700" dirty="0">
                <a:latin typeface="Tahoma" pitchFamily="34" charset="0"/>
              </a:rPr>
              <a:t> </a:t>
            </a:r>
            <a:endParaRPr lang="en-US" sz="2700" dirty="0">
              <a:cs typeface="Arial" pitchFamily="34" charset="0"/>
            </a:endParaRPr>
          </a:p>
        </p:txBody>
      </p:sp>
      <p:sp>
        <p:nvSpPr>
          <p:cNvPr id="14339" name="Rectangle 1"/>
          <p:cNvSpPr>
            <a:spLocks noChangeArrowheads="1"/>
          </p:cNvSpPr>
          <p:nvPr/>
        </p:nvSpPr>
        <p:spPr bwMode="auto">
          <a:xfrm>
            <a:off x="356447" y="3605081"/>
            <a:ext cx="10336953" cy="52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pPr algn="ctr"/>
            <a:r>
              <a:rPr lang="en-US" altLang="en-US" sz="2700" b="1"/>
              <a:t>Việt Nam </a:t>
            </a:r>
            <a:r>
              <a:rPr lang="en-US" altLang="en-US" sz="2700" b="1">
                <a:solidFill>
                  <a:srgbClr val="FF0000"/>
                </a:solidFill>
              </a:rPr>
              <a:t>chưa</a:t>
            </a:r>
            <a:r>
              <a:rPr lang="en-US" altLang="en-US" sz="2700" b="1"/>
              <a:t> nghi nhận trường hợp nhiễm MERS-CoV</a:t>
            </a:r>
            <a:endParaRPr lang="en-US" altLang="en-US" sz="2700"/>
          </a:p>
        </p:txBody>
      </p:sp>
    </p:spTree>
    <p:extLst>
      <p:ext uri="{BB962C8B-B14F-4D97-AF65-F5344CB8AC3E}">
        <p14:creationId xmlns:p14="http://schemas.microsoft.com/office/powerpoint/2010/main" val="2021048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356447" y="167922"/>
            <a:ext cx="9891395" cy="1007533"/>
          </a:xfrm>
          <a:prstGeom prst="rect">
            <a:avLst/>
          </a:prstGeom>
        </p:spPr>
        <p:txBody>
          <a:bodyPr lIns="104278" tIns="52139" rIns="104278" bIns="52139"/>
          <a:lstStyle/>
          <a:p>
            <a:pPr>
              <a:defRPr/>
            </a:pPr>
            <a:r>
              <a:rPr lang="pt-BR" sz="2700" dirty="0">
                <a:latin typeface="Tahoma" pitchFamily="34" charset="0"/>
              </a:rPr>
              <a:t>PHẦN I. TÌNH HÌNH DỊCH BỆNH (TIẾP) </a:t>
            </a:r>
            <a:endParaRPr lang="en-US" sz="2700" dirty="0">
              <a:cs typeface="Arial" pitchFamily="34" charset="0"/>
            </a:endParaRPr>
          </a:p>
        </p:txBody>
      </p:sp>
      <p:sp>
        <p:nvSpPr>
          <p:cNvPr id="15363" name="Rectangle 1"/>
          <p:cNvSpPr>
            <a:spLocks noChangeArrowheads="1"/>
          </p:cNvSpPr>
          <p:nvPr/>
        </p:nvSpPr>
        <p:spPr bwMode="auto">
          <a:xfrm>
            <a:off x="178224" y="1427339"/>
            <a:ext cx="10336953" cy="52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pPr algn="ctr"/>
            <a:r>
              <a:rPr lang="en-US" altLang="en-US" sz="2700" b="1">
                <a:solidFill>
                  <a:srgbClr val="FF0000"/>
                </a:solidFill>
              </a:rPr>
              <a:t>Nhận định tình hình dịch bệnh trên thế giới</a:t>
            </a:r>
            <a:endParaRPr lang="en-US" altLang="en-US" sz="2700">
              <a:solidFill>
                <a:srgbClr val="FF0000"/>
              </a:solidFill>
            </a:endParaRPr>
          </a:p>
        </p:txBody>
      </p:sp>
      <p:sp>
        <p:nvSpPr>
          <p:cNvPr id="15364" name="Rectangle 1"/>
          <p:cNvSpPr>
            <a:spLocks noChangeArrowheads="1"/>
          </p:cNvSpPr>
          <p:nvPr/>
        </p:nvSpPr>
        <p:spPr bwMode="auto">
          <a:xfrm>
            <a:off x="534670" y="2099028"/>
            <a:ext cx="9802283" cy="420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pPr marL="325869" indent="-325869" algn="just">
              <a:spcBef>
                <a:spcPts val="1368"/>
              </a:spcBef>
              <a:buFontTx/>
              <a:buChar char="-"/>
            </a:pPr>
            <a:r>
              <a:rPr lang="en-US" altLang="en-US" sz="2700" dirty="0" err="1"/>
              <a:t>Đây</a:t>
            </a:r>
            <a:r>
              <a:rPr lang="en-US" altLang="en-US" sz="2700" dirty="0"/>
              <a:t> </a:t>
            </a:r>
            <a:r>
              <a:rPr lang="en-US" altLang="en-US" sz="2700" dirty="0" err="1"/>
              <a:t>là</a:t>
            </a:r>
            <a:r>
              <a:rPr lang="en-US" altLang="en-US" sz="2700" dirty="0"/>
              <a:t>  </a:t>
            </a:r>
            <a:r>
              <a:rPr lang="en-US" altLang="en-US" sz="2700" dirty="0" err="1"/>
              <a:t>dịch</a:t>
            </a:r>
            <a:r>
              <a:rPr lang="en-US" altLang="en-US" sz="2700" dirty="0"/>
              <a:t> </a:t>
            </a:r>
            <a:r>
              <a:rPr lang="en-US" altLang="en-US" sz="2700" dirty="0" err="1"/>
              <a:t>bệnh</a:t>
            </a:r>
            <a:r>
              <a:rPr lang="en-US" altLang="en-US" sz="2700" dirty="0"/>
              <a:t> </a:t>
            </a:r>
            <a:r>
              <a:rPr lang="en-US" altLang="en-US" sz="2700" dirty="0" err="1"/>
              <a:t>nguy</a:t>
            </a:r>
            <a:r>
              <a:rPr lang="en-US" altLang="en-US" sz="2700" dirty="0"/>
              <a:t> </a:t>
            </a:r>
            <a:r>
              <a:rPr lang="en-US" altLang="en-US" sz="2700" dirty="0" err="1"/>
              <a:t>hiểm</a:t>
            </a:r>
            <a:r>
              <a:rPr lang="en-US" altLang="en-US" sz="2700" dirty="0"/>
              <a:t>, </a:t>
            </a:r>
            <a:r>
              <a:rPr lang="en-US" altLang="en-US" sz="2700" dirty="0" err="1"/>
              <a:t>có</a:t>
            </a:r>
            <a:r>
              <a:rPr lang="en-US" altLang="en-US" sz="2700" dirty="0"/>
              <a:t> </a:t>
            </a:r>
            <a:r>
              <a:rPr lang="en-US" altLang="en-US" sz="2700" dirty="0" err="1"/>
              <a:t>tỷ</a:t>
            </a:r>
            <a:r>
              <a:rPr lang="en-US" altLang="en-US" sz="2700" dirty="0"/>
              <a:t> </a:t>
            </a:r>
            <a:r>
              <a:rPr lang="en-US" altLang="en-US" sz="2700" dirty="0" err="1"/>
              <a:t>lệ</a:t>
            </a:r>
            <a:r>
              <a:rPr lang="en-US" altLang="en-US" sz="2700" dirty="0"/>
              <a:t> </a:t>
            </a:r>
            <a:r>
              <a:rPr lang="en-US" altLang="en-US" sz="2700" dirty="0" err="1"/>
              <a:t>tử</a:t>
            </a:r>
            <a:r>
              <a:rPr lang="en-US" altLang="en-US" sz="2700" dirty="0"/>
              <a:t> </a:t>
            </a:r>
            <a:r>
              <a:rPr lang="en-US" altLang="en-US" sz="2700" dirty="0" err="1"/>
              <a:t>vong</a:t>
            </a:r>
            <a:r>
              <a:rPr lang="en-US" altLang="en-US" sz="2700" dirty="0"/>
              <a:t> </a:t>
            </a:r>
            <a:r>
              <a:rPr lang="en-US" altLang="en-US" sz="2700" dirty="0" err="1"/>
              <a:t>cao</a:t>
            </a:r>
            <a:endParaRPr lang="en-US" altLang="en-US" sz="2700" dirty="0"/>
          </a:p>
          <a:p>
            <a:pPr marL="325869" indent="-325869" algn="just">
              <a:spcBef>
                <a:spcPts val="1368"/>
              </a:spcBef>
              <a:buFontTx/>
              <a:buChar char="-"/>
            </a:pPr>
            <a:r>
              <a:rPr lang="en-US" altLang="en-US" sz="2700" dirty="0" err="1"/>
              <a:t>Dịch</a:t>
            </a:r>
            <a:r>
              <a:rPr lang="en-US" altLang="en-US" sz="2700" dirty="0"/>
              <a:t> </a:t>
            </a:r>
            <a:r>
              <a:rPr lang="en-US" altLang="en-US" sz="2700" dirty="0" err="1"/>
              <a:t>bệnh</a:t>
            </a:r>
            <a:r>
              <a:rPr lang="en-US" altLang="en-US" sz="2700" dirty="0"/>
              <a:t> </a:t>
            </a:r>
            <a:r>
              <a:rPr lang="en-US" altLang="en-US" sz="2700" dirty="0" err="1"/>
              <a:t>đang</a:t>
            </a:r>
            <a:r>
              <a:rPr lang="en-US" altLang="en-US" sz="2700" dirty="0"/>
              <a:t> </a:t>
            </a:r>
            <a:r>
              <a:rPr lang="en-US" altLang="en-US" sz="2700" dirty="0" err="1"/>
              <a:t>lưu</a:t>
            </a:r>
            <a:r>
              <a:rPr lang="en-US" altLang="en-US" sz="2700" dirty="0"/>
              <a:t> </a:t>
            </a:r>
            <a:r>
              <a:rPr lang="en-US" altLang="en-US" sz="2700" dirty="0" err="1"/>
              <a:t>hành</a:t>
            </a:r>
            <a:r>
              <a:rPr lang="en-US" altLang="en-US" sz="2700" dirty="0"/>
              <a:t> </a:t>
            </a:r>
            <a:r>
              <a:rPr lang="en-US" altLang="en-US" sz="2700" dirty="0" err="1"/>
              <a:t>tại</a:t>
            </a:r>
            <a:r>
              <a:rPr lang="en-US" altLang="en-US" sz="2700" dirty="0"/>
              <a:t> </a:t>
            </a:r>
            <a:r>
              <a:rPr lang="en-US" altLang="en-US" sz="2700" dirty="0" err="1"/>
              <a:t>các</a:t>
            </a:r>
            <a:r>
              <a:rPr lang="en-US" altLang="en-US" sz="2700" dirty="0"/>
              <a:t> </a:t>
            </a:r>
            <a:r>
              <a:rPr lang="en-US" altLang="en-US" sz="2700" dirty="0" err="1"/>
              <a:t>quốc</a:t>
            </a:r>
            <a:r>
              <a:rPr lang="en-US" altLang="en-US" sz="2700" dirty="0"/>
              <a:t> </a:t>
            </a:r>
            <a:r>
              <a:rPr lang="en-US" altLang="en-US" sz="2700" dirty="0" err="1"/>
              <a:t>gia</a:t>
            </a:r>
            <a:r>
              <a:rPr lang="en-US" altLang="en-US" sz="2700" dirty="0"/>
              <a:t> </a:t>
            </a:r>
            <a:r>
              <a:rPr lang="en-US" altLang="en-US" sz="2700" dirty="0" err="1"/>
              <a:t>vùng</a:t>
            </a:r>
            <a:r>
              <a:rPr lang="en-US" altLang="en-US" sz="2700" dirty="0"/>
              <a:t> </a:t>
            </a:r>
            <a:r>
              <a:rPr lang="en-US" altLang="en-US" sz="2700" dirty="0" err="1"/>
              <a:t>Trung</a:t>
            </a:r>
            <a:r>
              <a:rPr lang="en-US" altLang="en-US" sz="2700" dirty="0"/>
              <a:t> </a:t>
            </a:r>
            <a:r>
              <a:rPr lang="en-US" altLang="en-US" sz="2700" dirty="0" err="1"/>
              <a:t>Đông</a:t>
            </a:r>
            <a:r>
              <a:rPr lang="en-US" altLang="en-US" sz="2700" dirty="0"/>
              <a:t> </a:t>
            </a:r>
            <a:r>
              <a:rPr lang="en-US" altLang="en-US" sz="2700" dirty="0" err="1"/>
              <a:t>và</a:t>
            </a:r>
            <a:r>
              <a:rPr lang="en-US" altLang="en-US" sz="2700" dirty="0"/>
              <a:t> </a:t>
            </a:r>
            <a:r>
              <a:rPr lang="en-US" altLang="en-US" sz="2700" dirty="0" err="1"/>
              <a:t>sẽ</a:t>
            </a:r>
            <a:r>
              <a:rPr lang="en-US" altLang="en-US" sz="2700" dirty="0"/>
              <a:t> </a:t>
            </a:r>
            <a:r>
              <a:rPr lang="en-US" altLang="en-US" sz="2700" dirty="0" err="1"/>
              <a:t>tiếp</a:t>
            </a:r>
            <a:r>
              <a:rPr lang="en-US" altLang="en-US" sz="2700" dirty="0"/>
              <a:t> </a:t>
            </a:r>
            <a:r>
              <a:rPr lang="en-US" altLang="en-US" sz="2700" dirty="0" err="1"/>
              <a:t>tục</a:t>
            </a:r>
            <a:r>
              <a:rPr lang="en-US" altLang="en-US" sz="2700" dirty="0"/>
              <a:t> </a:t>
            </a:r>
            <a:r>
              <a:rPr lang="en-US" altLang="en-US" sz="2700" dirty="0" err="1"/>
              <a:t>ghi</a:t>
            </a:r>
            <a:r>
              <a:rPr lang="en-US" altLang="en-US" sz="2700" dirty="0"/>
              <a:t> </a:t>
            </a:r>
            <a:r>
              <a:rPr lang="en-US" altLang="en-US" sz="2700" dirty="0" err="1"/>
              <a:t>nhận</a:t>
            </a:r>
            <a:r>
              <a:rPr lang="en-US" altLang="en-US" sz="2700" dirty="0"/>
              <a:t> </a:t>
            </a:r>
            <a:r>
              <a:rPr lang="en-US" altLang="en-US" sz="2700" dirty="0" err="1"/>
              <a:t>ca</a:t>
            </a:r>
            <a:r>
              <a:rPr lang="en-US" altLang="en-US" sz="2700" dirty="0"/>
              <a:t> </a:t>
            </a:r>
            <a:r>
              <a:rPr lang="en-US" altLang="en-US" sz="2700" dirty="0" err="1"/>
              <a:t>bệnh</a:t>
            </a:r>
            <a:r>
              <a:rPr lang="en-US" altLang="en-US" sz="2700" dirty="0"/>
              <a:t> </a:t>
            </a:r>
            <a:r>
              <a:rPr lang="en-US" altLang="en-US" sz="2700" dirty="0" err="1"/>
              <a:t>tại</a:t>
            </a:r>
            <a:r>
              <a:rPr lang="en-US" altLang="en-US" sz="2700" dirty="0"/>
              <a:t> </a:t>
            </a:r>
            <a:r>
              <a:rPr lang="en-US" altLang="en-US" sz="2700" dirty="0" err="1"/>
              <a:t>quốc</a:t>
            </a:r>
            <a:r>
              <a:rPr lang="en-US" altLang="en-US" sz="2700" dirty="0"/>
              <a:t> </a:t>
            </a:r>
            <a:r>
              <a:rPr lang="en-US" altLang="en-US" sz="2700" dirty="0" err="1"/>
              <a:t>gia</a:t>
            </a:r>
            <a:r>
              <a:rPr lang="en-US" altLang="en-US" sz="2700" dirty="0"/>
              <a:t> </a:t>
            </a:r>
            <a:r>
              <a:rPr lang="en-US" altLang="en-US" sz="2700" dirty="0" err="1"/>
              <a:t>khác</a:t>
            </a:r>
            <a:r>
              <a:rPr lang="en-US" altLang="en-US" sz="2700" dirty="0"/>
              <a:t>. </a:t>
            </a:r>
            <a:r>
              <a:rPr lang="en-US" altLang="en-US" sz="2700" dirty="0" err="1"/>
              <a:t>Tuy</a:t>
            </a:r>
            <a:r>
              <a:rPr lang="en-US" altLang="en-US" sz="2700" dirty="0"/>
              <a:t> </a:t>
            </a:r>
            <a:r>
              <a:rPr lang="en-US" altLang="en-US" sz="2700" dirty="0" err="1"/>
              <a:t>nhiên</a:t>
            </a:r>
            <a:r>
              <a:rPr lang="en-US" altLang="en-US" sz="2700" dirty="0"/>
              <a:t>, </a:t>
            </a:r>
            <a:r>
              <a:rPr lang="en-US" altLang="en-US" sz="2700" dirty="0" err="1"/>
              <a:t>các</a:t>
            </a:r>
            <a:r>
              <a:rPr lang="en-US" altLang="en-US" sz="2700" dirty="0"/>
              <a:t> </a:t>
            </a:r>
            <a:r>
              <a:rPr lang="en-US" altLang="en-US" sz="2700" dirty="0" err="1"/>
              <a:t>chùm</a:t>
            </a:r>
            <a:r>
              <a:rPr lang="en-US" altLang="en-US" sz="2700" dirty="0"/>
              <a:t> </a:t>
            </a:r>
            <a:r>
              <a:rPr lang="en-US" altLang="en-US" sz="2700" dirty="0" err="1"/>
              <a:t>ca</a:t>
            </a:r>
            <a:r>
              <a:rPr lang="en-US" altLang="en-US" sz="2700" dirty="0"/>
              <a:t> </a:t>
            </a:r>
            <a:r>
              <a:rPr lang="en-US" altLang="en-US" sz="2700" dirty="0" err="1"/>
              <a:t>bệnh</a:t>
            </a:r>
            <a:r>
              <a:rPr lang="en-US" altLang="en-US" sz="2700" dirty="0"/>
              <a:t> </a:t>
            </a:r>
            <a:r>
              <a:rPr lang="en-US" altLang="en-US" sz="2700" dirty="0" err="1"/>
              <a:t>chủ</a:t>
            </a:r>
            <a:r>
              <a:rPr lang="en-US" altLang="en-US" sz="2700" dirty="0"/>
              <a:t> </a:t>
            </a:r>
            <a:r>
              <a:rPr lang="en-US" altLang="en-US" sz="2700" dirty="0" err="1"/>
              <a:t>yếu</a:t>
            </a:r>
            <a:r>
              <a:rPr lang="en-US" altLang="en-US" sz="2700" dirty="0"/>
              <a:t> </a:t>
            </a:r>
            <a:r>
              <a:rPr lang="en-US" altLang="en-US" sz="2700" dirty="0" err="1"/>
              <a:t>tập</a:t>
            </a:r>
            <a:r>
              <a:rPr lang="en-US" altLang="en-US" sz="2700" dirty="0"/>
              <a:t> </a:t>
            </a:r>
            <a:r>
              <a:rPr lang="en-US" altLang="en-US" sz="2700" dirty="0" err="1"/>
              <a:t>trung</a:t>
            </a:r>
            <a:r>
              <a:rPr lang="en-US" altLang="en-US" sz="2700" dirty="0"/>
              <a:t> </a:t>
            </a:r>
            <a:r>
              <a:rPr lang="en-US" altLang="en-US" sz="2700" dirty="0" err="1"/>
              <a:t>trong</a:t>
            </a:r>
            <a:r>
              <a:rPr lang="en-US" altLang="en-US" sz="2700" dirty="0"/>
              <a:t> </a:t>
            </a:r>
            <a:r>
              <a:rPr lang="en-US" altLang="en-US" sz="2700" dirty="0" err="1"/>
              <a:t>cơ</a:t>
            </a:r>
            <a:r>
              <a:rPr lang="en-US" altLang="en-US" sz="2700" dirty="0"/>
              <a:t> </a:t>
            </a:r>
            <a:r>
              <a:rPr lang="en-US" altLang="en-US" sz="2700" dirty="0" err="1"/>
              <a:t>sở</a:t>
            </a:r>
            <a:r>
              <a:rPr lang="en-US" altLang="en-US" sz="2700" dirty="0"/>
              <a:t> y </a:t>
            </a:r>
            <a:r>
              <a:rPr lang="en-US" altLang="en-US" sz="2700" dirty="0" err="1"/>
              <a:t>tế</a:t>
            </a:r>
            <a:r>
              <a:rPr lang="en-US" altLang="en-US" sz="2700" dirty="0"/>
              <a:t>. </a:t>
            </a:r>
            <a:r>
              <a:rPr lang="en-US" altLang="en-US" sz="2700" dirty="0" err="1"/>
              <a:t>Chưa</a:t>
            </a:r>
            <a:r>
              <a:rPr lang="en-US" altLang="en-US" sz="2700" dirty="0"/>
              <a:t> </a:t>
            </a:r>
            <a:r>
              <a:rPr lang="en-US" altLang="en-US" sz="2700" dirty="0" err="1"/>
              <a:t>ghi</a:t>
            </a:r>
            <a:r>
              <a:rPr lang="en-US" altLang="en-US" sz="2700" dirty="0"/>
              <a:t> </a:t>
            </a:r>
            <a:r>
              <a:rPr lang="en-US" altLang="en-US" sz="2700" dirty="0" err="1"/>
              <a:t>nhận</a:t>
            </a:r>
            <a:r>
              <a:rPr lang="en-US" altLang="en-US" sz="2700" dirty="0"/>
              <a:t> </a:t>
            </a:r>
            <a:r>
              <a:rPr lang="en-US" altLang="en-US" sz="2700" dirty="0" err="1"/>
              <a:t>có</a:t>
            </a:r>
            <a:r>
              <a:rPr lang="en-US" altLang="en-US" sz="2700" dirty="0"/>
              <a:t> </a:t>
            </a:r>
            <a:r>
              <a:rPr lang="en-US" altLang="en-US" sz="2700" dirty="0" err="1"/>
              <a:t>sự</a:t>
            </a:r>
            <a:r>
              <a:rPr lang="en-US" altLang="en-US" sz="2700" dirty="0"/>
              <a:t> </a:t>
            </a:r>
            <a:r>
              <a:rPr lang="en-US" altLang="en-US" sz="2700" dirty="0" err="1"/>
              <a:t>lây</a:t>
            </a:r>
            <a:r>
              <a:rPr lang="en-US" altLang="en-US" sz="2700" dirty="0"/>
              <a:t> </a:t>
            </a:r>
            <a:r>
              <a:rPr lang="en-US" altLang="en-US" sz="2700" dirty="0" err="1"/>
              <a:t>lan</a:t>
            </a:r>
            <a:r>
              <a:rPr lang="en-US" altLang="en-US" sz="2700" dirty="0"/>
              <a:t> </a:t>
            </a:r>
            <a:r>
              <a:rPr lang="en-US" altLang="en-US" sz="2700" dirty="0" err="1"/>
              <a:t>trong</a:t>
            </a:r>
            <a:r>
              <a:rPr lang="en-US" altLang="en-US" sz="2700" dirty="0"/>
              <a:t> </a:t>
            </a:r>
            <a:r>
              <a:rPr lang="en-US" altLang="en-US" sz="2700" dirty="0" err="1"/>
              <a:t>cộng</a:t>
            </a:r>
            <a:r>
              <a:rPr lang="en-US" altLang="en-US" sz="2700" dirty="0"/>
              <a:t> </a:t>
            </a:r>
            <a:r>
              <a:rPr lang="en-US" altLang="en-US" sz="2700" dirty="0" err="1"/>
              <a:t>đồng</a:t>
            </a:r>
            <a:r>
              <a:rPr lang="en-US" altLang="en-US" sz="2700" dirty="0"/>
              <a:t>.</a:t>
            </a:r>
          </a:p>
          <a:p>
            <a:pPr marL="325869" indent="-325869" algn="just">
              <a:spcBef>
                <a:spcPts val="1368"/>
              </a:spcBef>
              <a:buFontTx/>
              <a:buChar char="-"/>
            </a:pPr>
            <a:r>
              <a:rPr lang="en-US" altLang="en-US" sz="2700" dirty="0" err="1"/>
              <a:t>Dịch</a:t>
            </a:r>
            <a:r>
              <a:rPr lang="en-US" altLang="en-US" sz="2700" dirty="0"/>
              <a:t> </a:t>
            </a:r>
            <a:r>
              <a:rPr lang="en-US" altLang="en-US" sz="2700" dirty="0" err="1"/>
              <a:t>có</a:t>
            </a:r>
            <a:r>
              <a:rPr lang="en-US" altLang="en-US" sz="2700" dirty="0"/>
              <a:t> </a:t>
            </a:r>
            <a:r>
              <a:rPr lang="en-US" altLang="en-US" sz="2700" dirty="0" err="1"/>
              <a:t>khả</a:t>
            </a:r>
            <a:r>
              <a:rPr lang="en-US" altLang="en-US" sz="2700" dirty="0"/>
              <a:t> </a:t>
            </a:r>
            <a:r>
              <a:rPr lang="en-US" altLang="en-US" sz="2700" dirty="0" err="1"/>
              <a:t>năng</a:t>
            </a:r>
            <a:r>
              <a:rPr lang="en-US" altLang="en-US" sz="2700" dirty="0"/>
              <a:t> </a:t>
            </a:r>
            <a:r>
              <a:rPr lang="en-US" altLang="en-US" sz="2700" dirty="0" err="1"/>
              <a:t>lan</a:t>
            </a:r>
            <a:r>
              <a:rPr lang="en-US" altLang="en-US" sz="2700" dirty="0"/>
              <a:t> </a:t>
            </a:r>
            <a:r>
              <a:rPr lang="en-US" altLang="en-US" sz="2700" dirty="0" err="1"/>
              <a:t>truyền</a:t>
            </a:r>
            <a:r>
              <a:rPr lang="en-US" altLang="en-US" sz="2700" dirty="0"/>
              <a:t> </a:t>
            </a:r>
            <a:r>
              <a:rPr lang="en-US" altLang="en-US" sz="2700" dirty="0" err="1"/>
              <a:t>quốc</a:t>
            </a:r>
            <a:r>
              <a:rPr lang="en-US" altLang="en-US" sz="2700" dirty="0"/>
              <a:t> </a:t>
            </a:r>
            <a:r>
              <a:rPr lang="en-US" altLang="en-US" sz="2700" dirty="0" err="1"/>
              <a:t>tế</a:t>
            </a:r>
            <a:r>
              <a:rPr lang="en-US" altLang="en-US" sz="2700" dirty="0"/>
              <a:t> </a:t>
            </a:r>
            <a:r>
              <a:rPr lang="en-US" altLang="en-US" sz="2700" dirty="0" err="1"/>
              <a:t>nếu</a:t>
            </a:r>
            <a:r>
              <a:rPr lang="en-US" altLang="en-US" sz="2700" dirty="0"/>
              <a:t> </a:t>
            </a:r>
            <a:r>
              <a:rPr lang="en-US" altLang="en-US" sz="2700" dirty="0" err="1"/>
              <a:t>không</a:t>
            </a:r>
            <a:r>
              <a:rPr lang="en-US" altLang="en-US" sz="2700" dirty="0"/>
              <a:t> </a:t>
            </a:r>
            <a:r>
              <a:rPr lang="en-US" altLang="en-US" sz="2700" dirty="0" err="1"/>
              <a:t>nỗ</a:t>
            </a:r>
            <a:r>
              <a:rPr lang="en-US" altLang="en-US" sz="2700" dirty="0"/>
              <a:t> </a:t>
            </a:r>
            <a:r>
              <a:rPr lang="en-US" altLang="en-US" sz="2700" dirty="0" err="1"/>
              <a:t>lực</a:t>
            </a:r>
            <a:r>
              <a:rPr lang="en-US" altLang="en-US" sz="2700" dirty="0"/>
              <a:t> </a:t>
            </a:r>
            <a:r>
              <a:rPr lang="en-US" altLang="en-US" sz="2700" dirty="0" err="1"/>
              <a:t>kiểm</a:t>
            </a:r>
            <a:r>
              <a:rPr lang="en-US" altLang="en-US" sz="2700" dirty="0"/>
              <a:t> </a:t>
            </a:r>
            <a:r>
              <a:rPr lang="en-US" altLang="en-US" sz="2700" dirty="0" err="1"/>
              <a:t>soát</a:t>
            </a:r>
            <a:r>
              <a:rPr lang="en-US" altLang="en-US" sz="2700" dirty="0"/>
              <a:t>, </a:t>
            </a:r>
            <a:r>
              <a:rPr lang="en-US" altLang="en-US" sz="2700" dirty="0" err="1"/>
              <a:t>phòng</a:t>
            </a:r>
            <a:r>
              <a:rPr lang="en-US" altLang="en-US" sz="2700" dirty="0"/>
              <a:t> </a:t>
            </a:r>
            <a:r>
              <a:rPr lang="en-US" altLang="en-US" sz="2700" dirty="0" err="1"/>
              <a:t>chống</a:t>
            </a:r>
            <a:r>
              <a:rPr lang="en-US" altLang="en-US" sz="2700" dirty="0"/>
              <a:t> </a:t>
            </a:r>
            <a:r>
              <a:rPr lang="en-US" altLang="en-US" sz="2700" dirty="0" err="1"/>
              <a:t>thì</a:t>
            </a:r>
            <a:r>
              <a:rPr lang="en-US" altLang="en-US" sz="2700" dirty="0"/>
              <a:t> </a:t>
            </a:r>
            <a:r>
              <a:rPr lang="en-US" altLang="en-US" sz="2700" dirty="0" err="1"/>
              <a:t>tình</a:t>
            </a:r>
            <a:r>
              <a:rPr lang="en-US" altLang="en-US" sz="2700" dirty="0"/>
              <a:t> </a:t>
            </a:r>
            <a:r>
              <a:rPr lang="en-US" altLang="en-US" sz="2700" dirty="0" err="1"/>
              <a:t>hình</a:t>
            </a:r>
            <a:r>
              <a:rPr lang="en-US" altLang="en-US" sz="2700" dirty="0"/>
              <a:t> </a:t>
            </a:r>
            <a:r>
              <a:rPr lang="en-US" altLang="en-US" sz="2700" dirty="0" err="1"/>
              <a:t>sẽ</a:t>
            </a:r>
            <a:r>
              <a:rPr lang="en-US" altLang="en-US" sz="2700" dirty="0"/>
              <a:t> </a:t>
            </a:r>
            <a:r>
              <a:rPr lang="en-US" altLang="en-US" sz="2700" dirty="0" err="1"/>
              <a:t>tiếp</a:t>
            </a:r>
            <a:r>
              <a:rPr lang="en-US" altLang="en-US" sz="2700" dirty="0"/>
              <a:t> </a:t>
            </a:r>
            <a:r>
              <a:rPr lang="en-US" altLang="en-US" sz="2700" dirty="0" err="1"/>
              <a:t>tục</a:t>
            </a:r>
            <a:r>
              <a:rPr lang="en-US" altLang="en-US" sz="2700" dirty="0"/>
              <a:t> </a:t>
            </a:r>
            <a:r>
              <a:rPr lang="en-US" altLang="en-US" sz="2700" dirty="0" err="1"/>
              <a:t>trở</a:t>
            </a:r>
            <a:r>
              <a:rPr lang="en-US" altLang="en-US" sz="2700" dirty="0"/>
              <a:t> </a:t>
            </a:r>
            <a:r>
              <a:rPr lang="en-US" altLang="en-US" sz="2700" dirty="0" err="1"/>
              <a:t>nên</a:t>
            </a:r>
            <a:r>
              <a:rPr lang="en-US" altLang="en-US" sz="2700" dirty="0"/>
              <a:t> </a:t>
            </a:r>
            <a:r>
              <a:rPr lang="en-US" altLang="en-US" sz="2700" dirty="0" err="1"/>
              <a:t>tồi</a:t>
            </a:r>
            <a:r>
              <a:rPr lang="en-US" altLang="en-US" sz="2700" dirty="0"/>
              <a:t> </a:t>
            </a:r>
            <a:r>
              <a:rPr lang="en-US" altLang="en-US" sz="2700" dirty="0" err="1"/>
              <a:t>tệ</a:t>
            </a:r>
            <a:r>
              <a:rPr lang="en-US" altLang="en-US" sz="2700" dirty="0"/>
              <a:t> </a:t>
            </a:r>
            <a:r>
              <a:rPr lang="en-US" altLang="en-US" sz="2700" dirty="0" err="1"/>
              <a:t>hơn</a:t>
            </a:r>
            <a:r>
              <a:rPr lang="en-US" altLang="en-US" sz="2700" dirty="0"/>
              <a:t> </a:t>
            </a:r>
            <a:r>
              <a:rPr lang="en-US" altLang="en-US" sz="2700" dirty="0" err="1"/>
              <a:t>dẫn</a:t>
            </a:r>
            <a:r>
              <a:rPr lang="en-US" altLang="en-US" sz="2700" dirty="0"/>
              <a:t> </a:t>
            </a:r>
            <a:r>
              <a:rPr lang="en-US" altLang="en-US" sz="2700" dirty="0" err="1"/>
              <a:t>đến</a:t>
            </a:r>
            <a:r>
              <a:rPr lang="en-US" altLang="en-US" sz="2700" dirty="0"/>
              <a:t> </a:t>
            </a:r>
            <a:r>
              <a:rPr lang="en-US" altLang="en-US" sz="2700" dirty="0" err="1"/>
              <a:t>nhiều</a:t>
            </a:r>
            <a:r>
              <a:rPr lang="en-US" altLang="en-US" sz="2700" dirty="0"/>
              <a:t> </a:t>
            </a:r>
            <a:r>
              <a:rPr lang="en-US" altLang="en-US" sz="2700" dirty="0" err="1"/>
              <a:t>sinh</a:t>
            </a:r>
            <a:r>
              <a:rPr lang="en-US" altLang="en-US" sz="2700" dirty="0"/>
              <a:t> </a:t>
            </a:r>
            <a:r>
              <a:rPr lang="en-US" altLang="en-US" sz="2700" dirty="0" err="1"/>
              <a:t>mạng</a:t>
            </a:r>
            <a:r>
              <a:rPr lang="en-US" altLang="en-US" sz="2700" dirty="0"/>
              <a:t> </a:t>
            </a:r>
            <a:r>
              <a:rPr lang="en-US" altLang="en-US" sz="2700" dirty="0" err="1"/>
              <a:t>sẽ</a:t>
            </a:r>
            <a:r>
              <a:rPr lang="en-US" altLang="en-US" sz="2700" dirty="0"/>
              <a:t> </a:t>
            </a:r>
            <a:r>
              <a:rPr lang="en-US" altLang="en-US" sz="2700" dirty="0" err="1"/>
              <a:t>bị</a:t>
            </a:r>
            <a:r>
              <a:rPr lang="en-US" altLang="en-US" sz="2700" dirty="0"/>
              <a:t> </a:t>
            </a:r>
            <a:r>
              <a:rPr lang="en-US" altLang="en-US" sz="2700" dirty="0" err="1"/>
              <a:t>cướp</a:t>
            </a:r>
            <a:r>
              <a:rPr lang="en-US" altLang="en-US" sz="2700" dirty="0"/>
              <a:t> </a:t>
            </a:r>
            <a:r>
              <a:rPr lang="en-US" altLang="en-US" sz="2700" dirty="0" err="1"/>
              <a:t>đi</a:t>
            </a:r>
            <a:r>
              <a:rPr lang="en-US" altLang="en-US" sz="2700" dirty="0"/>
              <a:t>, </a:t>
            </a:r>
            <a:r>
              <a:rPr lang="en-US" altLang="en-US" sz="2700" dirty="0" err="1"/>
              <a:t>kinh</a:t>
            </a:r>
            <a:r>
              <a:rPr lang="en-US" altLang="en-US" sz="2700" dirty="0"/>
              <a:t> </a:t>
            </a:r>
            <a:r>
              <a:rPr lang="en-US" altLang="en-US" sz="2700" dirty="0" err="1"/>
              <a:t>tế</a:t>
            </a:r>
            <a:r>
              <a:rPr lang="en-US" altLang="en-US" sz="2700" dirty="0"/>
              <a:t> </a:t>
            </a:r>
            <a:r>
              <a:rPr lang="en-US" altLang="en-US" sz="2700" dirty="0" err="1"/>
              <a:t>xã</a:t>
            </a:r>
            <a:r>
              <a:rPr lang="en-US" altLang="en-US" sz="2700" dirty="0"/>
              <a:t> </a:t>
            </a:r>
            <a:r>
              <a:rPr lang="en-US" altLang="en-US" sz="2700" dirty="0" err="1"/>
              <a:t>hội</a:t>
            </a:r>
            <a:r>
              <a:rPr lang="en-US" altLang="en-US" sz="2700" dirty="0"/>
              <a:t> </a:t>
            </a:r>
            <a:r>
              <a:rPr lang="en-US" altLang="en-US" sz="2700" dirty="0" err="1"/>
              <a:t>ảnh</a:t>
            </a:r>
            <a:r>
              <a:rPr lang="en-US" altLang="en-US" sz="2700" dirty="0"/>
              <a:t> </a:t>
            </a:r>
            <a:r>
              <a:rPr lang="en-US" altLang="en-US" sz="2700" dirty="0" err="1"/>
              <a:t>hưởng</a:t>
            </a:r>
            <a:r>
              <a:rPr lang="en-US" altLang="en-US" sz="2700" dirty="0"/>
              <a:t> </a:t>
            </a:r>
            <a:r>
              <a:rPr lang="en-US" altLang="en-US" sz="2700" dirty="0" err="1"/>
              <a:t>trầm</a:t>
            </a:r>
            <a:r>
              <a:rPr lang="en-US" altLang="en-US" sz="2700" dirty="0"/>
              <a:t> </a:t>
            </a:r>
            <a:r>
              <a:rPr lang="en-US" altLang="en-US" sz="2700" dirty="0" err="1"/>
              <a:t>trọng</a:t>
            </a:r>
            <a:r>
              <a:rPr lang="en-US" altLang="en-US" sz="2700" dirty="0"/>
              <a:t> </a:t>
            </a:r>
            <a:r>
              <a:rPr lang="en-US" altLang="en-US" sz="2700" dirty="0" err="1"/>
              <a:t>và</a:t>
            </a:r>
            <a:r>
              <a:rPr lang="en-US" altLang="en-US" sz="2700" dirty="0"/>
              <a:t> </a:t>
            </a:r>
            <a:r>
              <a:rPr lang="en-US" altLang="en-US" sz="2700" dirty="0" err="1"/>
              <a:t>nguy</a:t>
            </a:r>
            <a:r>
              <a:rPr lang="en-US" altLang="en-US" sz="2700" dirty="0"/>
              <a:t> </a:t>
            </a:r>
            <a:r>
              <a:rPr lang="en-US" altLang="en-US" sz="2700" dirty="0" err="1"/>
              <a:t>cơ</a:t>
            </a:r>
            <a:r>
              <a:rPr lang="en-US" altLang="en-US" sz="2700" dirty="0"/>
              <a:t> </a:t>
            </a:r>
            <a:r>
              <a:rPr lang="en-US" altLang="en-US" sz="2700" dirty="0" err="1"/>
              <a:t>dịch</a:t>
            </a:r>
            <a:r>
              <a:rPr lang="en-US" altLang="en-US" sz="2700" dirty="0"/>
              <a:t> </a:t>
            </a:r>
            <a:r>
              <a:rPr lang="en-US" altLang="en-US" sz="2700" dirty="0" err="1"/>
              <a:t>sẽ</a:t>
            </a:r>
            <a:r>
              <a:rPr lang="en-US" altLang="en-US" sz="2700" dirty="0"/>
              <a:t> </a:t>
            </a:r>
            <a:r>
              <a:rPr lang="en-US" altLang="en-US" sz="2700" dirty="0" err="1"/>
              <a:t>lan</a:t>
            </a:r>
            <a:r>
              <a:rPr lang="en-US" altLang="en-US" sz="2700" dirty="0"/>
              <a:t> </a:t>
            </a:r>
            <a:r>
              <a:rPr lang="en-US" altLang="en-US" sz="2700" dirty="0" err="1"/>
              <a:t>truyền</a:t>
            </a:r>
            <a:r>
              <a:rPr lang="en-US" altLang="en-US" sz="2700" dirty="0"/>
              <a:t> sang </a:t>
            </a:r>
            <a:r>
              <a:rPr lang="en-US" altLang="en-US" sz="2700" dirty="0" err="1"/>
              <a:t>các</a:t>
            </a:r>
            <a:r>
              <a:rPr lang="en-US" altLang="en-US" sz="2700" dirty="0"/>
              <a:t> </a:t>
            </a:r>
            <a:r>
              <a:rPr lang="en-US" altLang="en-US" sz="2700" dirty="0" err="1"/>
              <a:t>nước</a:t>
            </a:r>
            <a:r>
              <a:rPr lang="en-US" altLang="en-US" sz="2700" dirty="0"/>
              <a:t> </a:t>
            </a:r>
            <a:r>
              <a:rPr lang="en-US" altLang="en-US" sz="2700" dirty="0" err="1"/>
              <a:t>khác</a:t>
            </a:r>
            <a:r>
              <a:rPr lang="en-US" altLang="en-US" sz="2700" dirty="0"/>
              <a:t> </a:t>
            </a:r>
            <a:r>
              <a:rPr lang="en-US" altLang="en-US" sz="2700" dirty="0" err="1"/>
              <a:t>là</a:t>
            </a:r>
            <a:r>
              <a:rPr lang="en-US" altLang="en-US" sz="2700" dirty="0"/>
              <a:t> </a:t>
            </a:r>
            <a:r>
              <a:rPr lang="en-US" altLang="en-US" sz="2700" dirty="0" err="1"/>
              <a:t>rất</a:t>
            </a:r>
            <a:r>
              <a:rPr lang="en-US" altLang="en-US" sz="2700" dirty="0"/>
              <a:t> </a:t>
            </a:r>
            <a:r>
              <a:rPr lang="en-US" altLang="en-US" sz="2700" dirty="0" err="1"/>
              <a:t>lớn</a:t>
            </a:r>
            <a:endParaRPr lang="en-US" altLang="en-US" sz="2700" dirty="0"/>
          </a:p>
        </p:txBody>
      </p:sp>
    </p:spTree>
    <p:extLst>
      <p:ext uri="{BB962C8B-B14F-4D97-AF65-F5344CB8AC3E}">
        <p14:creationId xmlns:p14="http://schemas.microsoft.com/office/powerpoint/2010/main" val="52641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356447" y="167922"/>
            <a:ext cx="9891395" cy="1007533"/>
          </a:xfrm>
          <a:prstGeom prst="rect">
            <a:avLst/>
          </a:prstGeom>
        </p:spPr>
        <p:txBody>
          <a:bodyPr lIns="104278" tIns="52139" rIns="104278" bIns="52139"/>
          <a:lstStyle/>
          <a:p>
            <a:pPr>
              <a:defRPr/>
            </a:pPr>
            <a:r>
              <a:rPr lang="pt-BR" sz="2700" dirty="0">
                <a:latin typeface="Tahoma" pitchFamily="34" charset="0"/>
              </a:rPr>
              <a:t>PHẦN I. TÌNH HÌNH DỊCH </a:t>
            </a:r>
            <a:r>
              <a:rPr lang="pt-BR" sz="2700" dirty="0">
                <a:latin typeface="Tahoma" pitchFamily="34" charset="0"/>
              </a:rPr>
              <a:t>BỆNH </a:t>
            </a:r>
            <a:r>
              <a:rPr lang="pt-BR" sz="2700" dirty="0">
                <a:latin typeface="Tahoma" pitchFamily="34" charset="0"/>
              </a:rPr>
              <a:t>(TIẾP)</a:t>
            </a:r>
            <a:r>
              <a:rPr lang="pt-BR" sz="2700" dirty="0">
                <a:latin typeface="Tahoma" pitchFamily="34" charset="0"/>
              </a:rPr>
              <a:t> </a:t>
            </a:r>
            <a:endParaRPr lang="en-US" sz="2700" dirty="0">
              <a:cs typeface="Arial" pitchFamily="34" charset="0"/>
            </a:endParaRPr>
          </a:p>
        </p:txBody>
      </p:sp>
      <p:sp>
        <p:nvSpPr>
          <p:cNvPr id="16387" name="Rectangle 1"/>
          <p:cNvSpPr>
            <a:spLocks noChangeArrowheads="1"/>
          </p:cNvSpPr>
          <p:nvPr/>
        </p:nvSpPr>
        <p:spPr bwMode="auto">
          <a:xfrm>
            <a:off x="178224" y="1427339"/>
            <a:ext cx="10336953" cy="52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8" tIns="52139" rIns="104278" bIns="52139">
            <a:spAutoFit/>
          </a:bodyPr>
          <a:lstStyle/>
          <a:p>
            <a:pPr algn="ctr"/>
            <a:r>
              <a:rPr lang="en-US" altLang="en-US" sz="2700" b="1">
                <a:solidFill>
                  <a:srgbClr val="FF0000"/>
                </a:solidFill>
              </a:rPr>
              <a:t>Nhận định tình hình dịch bệnh với Việt Nam</a:t>
            </a:r>
            <a:endParaRPr lang="en-US" altLang="en-US" sz="2700">
              <a:solidFill>
                <a:srgbClr val="FF0000"/>
              </a:solidFill>
            </a:endParaRPr>
          </a:p>
        </p:txBody>
      </p:sp>
      <p:sp>
        <p:nvSpPr>
          <p:cNvPr id="8" name="Rectangle 2"/>
          <p:cNvSpPr>
            <a:spLocks noChangeArrowheads="1"/>
          </p:cNvSpPr>
          <p:nvPr/>
        </p:nvSpPr>
        <p:spPr bwMode="auto">
          <a:xfrm>
            <a:off x="4366472" y="2756515"/>
            <a:ext cx="5836814" cy="328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78" tIns="52139" rIns="104278" bIns="52139">
            <a:spAutoFit/>
          </a:bodyPr>
          <a:lstStyle/>
          <a:p>
            <a:pPr>
              <a:spcBef>
                <a:spcPts val="684"/>
              </a:spcBef>
              <a:defRPr/>
            </a:pPr>
            <a:r>
              <a:rPr lang="en-US" sz="2700" dirty="0"/>
              <a:t>MERS-</a:t>
            </a:r>
            <a:r>
              <a:rPr lang="en-US" sz="2700" dirty="0" err="1"/>
              <a:t>CoV</a:t>
            </a:r>
            <a:r>
              <a:rPr lang="en-US" sz="2700" dirty="0"/>
              <a:t> </a:t>
            </a:r>
            <a:r>
              <a:rPr lang="en-US" sz="2700" dirty="0" err="1"/>
              <a:t>có</a:t>
            </a:r>
            <a:r>
              <a:rPr lang="en-US" sz="2700" dirty="0"/>
              <a:t> </a:t>
            </a:r>
            <a:r>
              <a:rPr lang="en-US" sz="2700" dirty="0" err="1"/>
              <a:t>thể</a:t>
            </a:r>
            <a:r>
              <a:rPr lang="en-US" sz="2700" dirty="0"/>
              <a:t> </a:t>
            </a:r>
            <a:r>
              <a:rPr lang="en-US" sz="2700" dirty="0" err="1"/>
              <a:t>xâm</a:t>
            </a:r>
            <a:r>
              <a:rPr lang="en-US" sz="2700" dirty="0"/>
              <a:t> </a:t>
            </a:r>
            <a:r>
              <a:rPr lang="en-US" sz="2700" dirty="0" err="1"/>
              <a:t>nhập</a:t>
            </a:r>
            <a:r>
              <a:rPr lang="en-US" sz="2700" dirty="0"/>
              <a:t> </a:t>
            </a:r>
            <a:r>
              <a:rPr lang="en-US" sz="2700" dirty="0" err="1"/>
              <a:t>và</a:t>
            </a:r>
            <a:r>
              <a:rPr lang="en-US" sz="2700" dirty="0"/>
              <a:t> </a:t>
            </a:r>
            <a:r>
              <a:rPr lang="en-US" sz="2700" dirty="0" err="1"/>
              <a:t>lây</a:t>
            </a:r>
            <a:r>
              <a:rPr lang="en-US" sz="2700" dirty="0"/>
              <a:t> </a:t>
            </a:r>
            <a:r>
              <a:rPr lang="en-US" sz="2700" dirty="0" err="1"/>
              <a:t>lan</a:t>
            </a:r>
            <a:r>
              <a:rPr lang="en-US" sz="2700" dirty="0"/>
              <a:t> </a:t>
            </a:r>
            <a:r>
              <a:rPr lang="en-US" sz="2700" dirty="0" err="1"/>
              <a:t>vào</a:t>
            </a:r>
            <a:r>
              <a:rPr lang="en-US" sz="2700" dirty="0"/>
              <a:t> </a:t>
            </a:r>
            <a:r>
              <a:rPr lang="en-US" sz="2700" dirty="0" err="1"/>
              <a:t>nước</a:t>
            </a:r>
            <a:r>
              <a:rPr lang="en-US" sz="2700" dirty="0"/>
              <a:t> ta </a:t>
            </a:r>
            <a:r>
              <a:rPr lang="en-US" sz="2700" dirty="0"/>
              <a:t>qua:</a:t>
            </a:r>
          </a:p>
          <a:p>
            <a:pPr marL="391043" indent="-391043">
              <a:spcBef>
                <a:spcPts val="684"/>
              </a:spcBef>
              <a:buClr>
                <a:srgbClr val="FF0000"/>
              </a:buClr>
              <a:buFont typeface="Wingdings" pitchFamily="2" charset="2"/>
              <a:buChar char="§"/>
              <a:defRPr/>
            </a:pPr>
            <a:r>
              <a:rPr lang="en-US" sz="2700" dirty="0" err="1"/>
              <a:t>Công</a:t>
            </a:r>
            <a:r>
              <a:rPr lang="en-US" sz="2700" dirty="0"/>
              <a:t> </a:t>
            </a:r>
            <a:r>
              <a:rPr lang="en-US" sz="2700" dirty="0" err="1"/>
              <a:t>dân</a:t>
            </a:r>
            <a:r>
              <a:rPr lang="en-US" sz="2700" dirty="0"/>
              <a:t> </a:t>
            </a:r>
            <a:r>
              <a:rPr lang="en-US" sz="2700" dirty="0" err="1"/>
              <a:t>trở</a:t>
            </a:r>
            <a:r>
              <a:rPr lang="en-US" sz="2700" dirty="0"/>
              <a:t> </a:t>
            </a:r>
            <a:r>
              <a:rPr lang="en-US" sz="2700" dirty="0" err="1"/>
              <a:t>về</a:t>
            </a:r>
            <a:r>
              <a:rPr lang="en-US" sz="2700" dirty="0"/>
              <a:t> </a:t>
            </a:r>
            <a:r>
              <a:rPr lang="en-US" sz="2700" dirty="0" err="1"/>
              <a:t>từ</a:t>
            </a:r>
            <a:r>
              <a:rPr lang="en-US" sz="2700" dirty="0"/>
              <a:t> </a:t>
            </a:r>
            <a:r>
              <a:rPr lang="en-US" sz="2700" dirty="0" err="1"/>
              <a:t>vùng</a:t>
            </a:r>
            <a:r>
              <a:rPr lang="en-US" sz="2700" dirty="0"/>
              <a:t> </a:t>
            </a:r>
            <a:r>
              <a:rPr lang="en-US" sz="2700" dirty="0" err="1"/>
              <a:t>có</a:t>
            </a:r>
            <a:r>
              <a:rPr lang="en-US" sz="2700" dirty="0"/>
              <a:t> </a:t>
            </a:r>
            <a:r>
              <a:rPr lang="en-US" sz="2700" dirty="0" err="1"/>
              <a:t>dịch</a:t>
            </a:r>
            <a:r>
              <a:rPr lang="en-US" sz="2700" dirty="0"/>
              <a:t>.</a:t>
            </a:r>
            <a:endParaRPr lang="en-US" sz="2700" dirty="0"/>
          </a:p>
          <a:p>
            <a:pPr marL="391043" indent="-391043">
              <a:spcBef>
                <a:spcPts val="684"/>
              </a:spcBef>
              <a:buClr>
                <a:srgbClr val="FF0000"/>
              </a:buClr>
              <a:buFont typeface="Wingdings" pitchFamily="2" charset="2"/>
              <a:buChar char="§"/>
              <a:defRPr/>
            </a:pPr>
            <a:r>
              <a:rPr lang="en-US" sz="2700" dirty="0" err="1"/>
              <a:t>Công</a:t>
            </a:r>
            <a:r>
              <a:rPr lang="en-US" sz="2700" dirty="0"/>
              <a:t> </a:t>
            </a:r>
            <a:r>
              <a:rPr lang="en-US" sz="2700" dirty="0" err="1"/>
              <a:t>dân</a:t>
            </a:r>
            <a:r>
              <a:rPr lang="en-US" sz="2700" dirty="0"/>
              <a:t> </a:t>
            </a:r>
            <a:r>
              <a:rPr lang="en-US" sz="2700" dirty="0" err="1"/>
              <a:t>từ</a:t>
            </a:r>
            <a:r>
              <a:rPr lang="en-US" sz="2700" dirty="0"/>
              <a:t> </a:t>
            </a:r>
            <a:r>
              <a:rPr lang="en-US" sz="2700" dirty="0" err="1"/>
              <a:t>các</a:t>
            </a:r>
            <a:r>
              <a:rPr lang="en-US" sz="2700" dirty="0"/>
              <a:t> </a:t>
            </a:r>
            <a:r>
              <a:rPr lang="en-US" sz="2700" dirty="0" err="1"/>
              <a:t>quốc</a:t>
            </a:r>
            <a:r>
              <a:rPr lang="en-US" sz="2700" dirty="0"/>
              <a:t> </a:t>
            </a:r>
            <a:r>
              <a:rPr lang="en-US" sz="2700" dirty="0" err="1"/>
              <a:t>gia</a:t>
            </a:r>
            <a:r>
              <a:rPr lang="en-US" sz="2700" dirty="0"/>
              <a:t> </a:t>
            </a:r>
            <a:r>
              <a:rPr lang="en-US" sz="2700" dirty="0" err="1"/>
              <a:t>khác</a:t>
            </a:r>
            <a:r>
              <a:rPr lang="en-US" sz="2700" dirty="0"/>
              <a:t> </a:t>
            </a:r>
            <a:r>
              <a:rPr lang="en-US" sz="2700" dirty="0" err="1"/>
              <a:t>đã</a:t>
            </a:r>
            <a:r>
              <a:rPr lang="en-US" sz="2700" dirty="0"/>
              <a:t> </a:t>
            </a:r>
            <a:r>
              <a:rPr lang="en-US" sz="2700" dirty="0" err="1"/>
              <a:t>xuất</a:t>
            </a:r>
            <a:r>
              <a:rPr lang="en-US" sz="2700" dirty="0"/>
              <a:t> </a:t>
            </a:r>
            <a:r>
              <a:rPr lang="en-US" sz="2700" dirty="0" err="1"/>
              <a:t>phát</a:t>
            </a:r>
            <a:r>
              <a:rPr lang="en-US" sz="2700" dirty="0"/>
              <a:t>/</a:t>
            </a:r>
            <a:r>
              <a:rPr lang="en-US" sz="2700" dirty="0" err="1"/>
              <a:t>đi</a:t>
            </a:r>
            <a:r>
              <a:rPr lang="en-US" sz="2700" dirty="0"/>
              <a:t> qua </a:t>
            </a:r>
            <a:r>
              <a:rPr lang="en-US" sz="2700" dirty="0" err="1"/>
              <a:t>vùng</a:t>
            </a:r>
            <a:r>
              <a:rPr lang="en-US" sz="2700" dirty="0"/>
              <a:t> </a:t>
            </a:r>
            <a:r>
              <a:rPr lang="en-US" sz="2700" dirty="0" err="1"/>
              <a:t>có</a:t>
            </a:r>
            <a:r>
              <a:rPr lang="en-US" sz="2700" dirty="0"/>
              <a:t> </a:t>
            </a:r>
            <a:r>
              <a:rPr lang="en-US" sz="2700" dirty="0" err="1"/>
              <a:t>dịch</a:t>
            </a:r>
            <a:r>
              <a:rPr lang="en-US" sz="2700" dirty="0"/>
              <a:t> </a:t>
            </a:r>
            <a:r>
              <a:rPr lang="en-US" sz="2700" dirty="0" err="1"/>
              <a:t>nhập</a:t>
            </a:r>
            <a:r>
              <a:rPr lang="en-US" sz="2700" dirty="0"/>
              <a:t> </a:t>
            </a:r>
            <a:r>
              <a:rPr lang="en-US" sz="2700" dirty="0" err="1"/>
              <a:t>cảnh</a:t>
            </a:r>
            <a:r>
              <a:rPr lang="en-US" sz="2700" dirty="0"/>
              <a:t> </a:t>
            </a:r>
            <a:r>
              <a:rPr lang="en-US" sz="2700" dirty="0" err="1"/>
              <a:t>Viêt</a:t>
            </a:r>
            <a:r>
              <a:rPr lang="en-US" sz="2700" dirty="0"/>
              <a:t> Nam.</a:t>
            </a:r>
          </a:p>
          <a:p>
            <a:pPr marL="391043" indent="-391043" algn="just">
              <a:spcBef>
                <a:spcPts val="684"/>
              </a:spcBef>
              <a:buFontTx/>
              <a:buChar char="-"/>
              <a:defRPr/>
            </a:pPr>
            <a:endParaRPr lang="nl-NL" sz="2700" dirty="0"/>
          </a:p>
        </p:txBody>
      </p:sp>
      <p:pic>
        <p:nvPicPr>
          <p:cNvPr id="7" name="Picture 6"/>
          <p:cNvPicPr/>
          <p:nvPr/>
        </p:nvPicPr>
        <p:blipFill rotWithShape="1">
          <a:blip r:embed="rId3"/>
          <a:srcRect l="919" t="18993" r="73708" b="36895"/>
          <a:stretch/>
        </p:blipFill>
        <p:spPr bwMode="auto">
          <a:xfrm>
            <a:off x="445559" y="2338877"/>
            <a:ext cx="3920913" cy="3790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2159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4670" y="1763183"/>
            <a:ext cx="9688830" cy="1938867"/>
          </a:xfrm>
        </p:spPr>
        <p:txBody>
          <a:bodyPr/>
          <a:lstStyle/>
          <a:p>
            <a:pPr marL="0" indent="0" algn="ctr">
              <a:buNone/>
            </a:pPr>
            <a:r>
              <a:rPr lang="en-US" sz="5400" b="1" dirty="0" smtClean="0">
                <a:latin typeface="Times New Roman" pitchFamily="18" charset="0"/>
                <a:cs typeface="Times New Roman" pitchFamily="18" charset="0"/>
              </a:rPr>
              <a:t>BÀI HỌC KINH NGHIỆM </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1611129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1303</Words>
  <Application>Microsoft Office PowerPoint</Application>
  <PresentationFormat>Custom</PresentationFormat>
  <Paragraphs>99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Ts.Bs.Trần Quang Hiền</vt:lpstr>
      <vt:lpstr>PHẦN I. TÌNH HÌNH DỊCH BỆNH</vt:lpstr>
      <vt:lpstr>PHẦN I. TÌNH HÌNH DỊCH BỆNH (TIẾP)</vt:lpstr>
      <vt:lpstr>PHẦN I. TÌNH HÌNH DỊCH BỆNH (TIẾP)</vt:lpstr>
      <vt:lpstr>PHẦN I. TÌNH HÌNH DỊCH BỆNH (TIẾP)</vt:lpstr>
      <vt:lpstr>PHẦN I. TÌNH HÌNH DỊCH BỆNH (TIẾP) </vt:lpstr>
      <vt:lpstr>PHẦN I. TÌNH HÌNH DỊCH BỆNH (TIẾP) </vt:lpstr>
      <vt:lpstr>PHẦN I. TÌNH HÌNH DỊCH BỆNH (TIẾP) </vt:lpstr>
      <vt:lpstr>PowerPoint Presentation</vt:lpstr>
      <vt:lpstr>PowerPoint Presentation</vt:lpstr>
      <vt:lpstr>PowerPoint Presentation</vt:lpstr>
      <vt:lpstr>PowerPoint Presentation</vt:lpstr>
      <vt:lpstr>Tổ chức Y tế Thế giới WHO đã tiến hành họp Uỷ ban khẩn cấp theo Điều lệ Y tế quốc tế lần thứ 9 và đưa ra những đánh giá sau: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cp:revision>
  <dcterms:modified xsi:type="dcterms:W3CDTF">2015-06-23T09:57:28Z</dcterms:modified>
</cp:coreProperties>
</file>